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1" r:id="rId8"/>
    <p:sldId id="260" r:id="rId9"/>
    <p:sldId id="267" r:id="rId10"/>
    <p:sldId id="268" r:id="rId11"/>
    <p:sldId id="263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B53A8-6C3A-4383-B04F-B663ACCCA044}" v="666" dt="2021-09-27T09:15:36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승규(2019180043)" userId="a2781c67-9093-4796-b53a-82f55abcf58e" providerId="ADAL" clId="{3CFB53A8-6C3A-4383-B04F-B663ACCCA044}"/>
    <pc:docChg chg="undo redo custSel addSld delSld modSld sldOrd">
      <pc:chgData name="한승규(2019180043)" userId="a2781c67-9093-4796-b53a-82f55abcf58e" providerId="ADAL" clId="{3CFB53A8-6C3A-4383-B04F-B663ACCCA044}" dt="2021-09-27T09:15:36.598" v="5712"/>
      <pc:docMkLst>
        <pc:docMk/>
      </pc:docMkLst>
      <pc:sldChg chg="addSp delSp modSp mod modTransition addAnim delAnim">
        <pc:chgData name="한승규(2019180043)" userId="a2781c67-9093-4796-b53a-82f55abcf58e" providerId="ADAL" clId="{3CFB53A8-6C3A-4383-B04F-B663ACCCA044}" dt="2021-09-27T09:15:34.111" v="5711"/>
        <pc:sldMkLst>
          <pc:docMk/>
          <pc:sldMk cId="2010120907" sldId="256"/>
        </pc:sldMkLst>
        <pc:spChg chg="add mod">
          <ac:chgData name="한승규(2019180043)" userId="a2781c67-9093-4796-b53a-82f55abcf58e" providerId="ADAL" clId="{3CFB53A8-6C3A-4383-B04F-B663ACCCA044}" dt="2021-09-26T18:49:55.581" v="1319" actId="2711"/>
          <ac:spMkLst>
            <pc:docMk/>
            <pc:sldMk cId="2010120907" sldId="256"/>
            <ac:spMk id="2" creationId="{9E56C875-54BB-497B-9BE1-88350D42C6E7}"/>
          </ac:spMkLst>
        </pc:spChg>
        <pc:spChg chg="add mod">
          <ac:chgData name="한승규(2019180043)" userId="a2781c67-9093-4796-b53a-82f55abcf58e" providerId="ADAL" clId="{3CFB53A8-6C3A-4383-B04F-B663ACCCA044}" dt="2021-09-27T09:06:59.239" v="5577" actId="2711"/>
          <ac:spMkLst>
            <pc:docMk/>
            <pc:sldMk cId="2010120907" sldId="256"/>
            <ac:spMk id="3" creationId="{BF99C394-78F8-4C15-9B78-1201FCCC56E8}"/>
          </ac:spMkLst>
        </pc:spChg>
        <pc:picChg chg="add del mod">
          <ac:chgData name="한승규(2019180043)" userId="a2781c67-9093-4796-b53a-82f55abcf58e" providerId="ADAL" clId="{3CFB53A8-6C3A-4383-B04F-B663ACCCA044}" dt="2021-09-27T08:48:21.268" v="5575" actId="478"/>
          <ac:picMkLst>
            <pc:docMk/>
            <pc:sldMk cId="2010120907" sldId="256"/>
            <ac:picMk id="4" creationId="{3B14AF2D-4768-47DA-9FE9-B91AC84D1338}"/>
          </ac:picMkLst>
        </pc:picChg>
        <pc:picChg chg="add mod ord">
          <ac:chgData name="한승규(2019180043)" userId="a2781c67-9093-4796-b53a-82f55abcf58e" providerId="ADAL" clId="{3CFB53A8-6C3A-4383-B04F-B663ACCCA044}" dt="2021-09-26T02:51:49.793" v="901" actId="14100"/>
          <ac:picMkLst>
            <pc:docMk/>
            <pc:sldMk cId="2010120907" sldId="256"/>
            <ac:picMk id="5" creationId="{5FE2E428-3E53-496D-BA3D-143E68356F25}"/>
          </ac:picMkLst>
        </pc:picChg>
        <pc:picChg chg="add del mod">
          <ac:chgData name="한승규(2019180043)" userId="a2781c67-9093-4796-b53a-82f55abcf58e" providerId="ADAL" clId="{3CFB53A8-6C3A-4383-B04F-B663ACCCA044}" dt="2021-09-27T09:15:06.938" v="5709" actId="478"/>
          <ac:picMkLst>
            <pc:docMk/>
            <pc:sldMk cId="2010120907" sldId="256"/>
            <ac:picMk id="6" creationId="{36E0FC55-F077-4101-84D1-E6C8E7A60312}"/>
          </ac:picMkLst>
        </pc:picChg>
      </pc:sldChg>
      <pc:sldChg chg="del">
        <pc:chgData name="한승규(2019180043)" userId="a2781c67-9093-4796-b53a-82f55abcf58e" providerId="ADAL" clId="{3CFB53A8-6C3A-4383-B04F-B663ACCCA044}" dt="2021-09-26T01:54:34.408" v="884" actId="47"/>
        <pc:sldMkLst>
          <pc:docMk/>
          <pc:sldMk cId="3375576985" sldId="257"/>
        </pc:sldMkLst>
      </pc:sldChg>
      <pc:sldChg chg="addSp delSp modSp mod modTransition delAnim">
        <pc:chgData name="한승규(2019180043)" userId="a2781c67-9093-4796-b53a-82f55abcf58e" providerId="ADAL" clId="{3CFB53A8-6C3A-4383-B04F-B663ACCCA044}" dt="2021-09-27T09:15:34.111" v="5711"/>
        <pc:sldMkLst>
          <pc:docMk/>
          <pc:sldMk cId="908236414" sldId="258"/>
        </pc:sldMkLst>
        <pc:spChg chg="add mod">
          <ac:chgData name="한승규(2019180043)" userId="a2781c67-9093-4796-b53a-82f55abcf58e" providerId="ADAL" clId="{3CFB53A8-6C3A-4383-B04F-B663ACCCA044}" dt="2021-09-26T19:26:50.728" v="1488" actId="1076"/>
          <ac:spMkLst>
            <pc:docMk/>
            <pc:sldMk cId="908236414" sldId="258"/>
            <ac:spMk id="2" creationId="{1389A1E4-4D7D-4F5C-821F-A140A53F6CCF}"/>
          </ac:spMkLst>
        </pc:spChg>
        <pc:spChg chg="add mod">
          <ac:chgData name="한승규(2019180043)" userId="a2781c67-9093-4796-b53a-82f55abcf58e" providerId="ADAL" clId="{3CFB53A8-6C3A-4383-B04F-B663ACCCA044}" dt="2021-09-26T19:26:14.625" v="1482" actId="207"/>
          <ac:spMkLst>
            <pc:docMk/>
            <pc:sldMk cId="908236414" sldId="258"/>
            <ac:spMk id="3" creationId="{2414FCED-E2F3-4BD8-90B5-A7D719177FB4}"/>
          </ac:spMkLst>
        </pc:spChg>
        <pc:spChg chg="add del mod">
          <ac:chgData name="한승규(2019180043)" userId="a2781c67-9093-4796-b53a-82f55abcf58e" providerId="ADAL" clId="{3CFB53A8-6C3A-4383-B04F-B663ACCCA044}" dt="2021-09-26T18:35:30.136" v="1316"/>
          <ac:spMkLst>
            <pc:docMk/>
            <pc:sldMk cId="908236414" sldId="258"/>
            <ac:spMk id="4" creationId="{EBA1C401-37B9-435C-AF0D-261D543B3049}"/>
          </ac:spMkLst>
        </pc:spChg>
        <pc:spChg chg="add del mod">
          <ac:chgData name="한승규(2019180043)" userId="a2781c67-9093-4796-b53a-82f55abcf58e" providerId="ADAL" clId="{3CFB53A8-6C3A-4383-B04F-B663ACCCA044}" dt="2021-09-26T18:35:28.640" v="1311"/>
          <ac:spMkLst>
            <pc:docMk/>
            <pc:sldMk cId="908236414" sldId="258"/>
            <ac:spMk id="5" creationId="{DA3E76C0-1A6C-4FC2-95F4-98DE2B1224B9}"/>
          </ac:spMkLst>
        </pc:spChg>
        <pc:spChg chg="add del mod">
          <ac:chgData name="한승규(2019180043)" userId="a2781c67-9093-4796-b53a-82f55abcf58e" providerId="ADAL" clId="{3CFB53A8-6C3A-4383-B04F-B663ACCCA044}" dt="2021-09-26T18:35:28.276" v="1309"/>
          <ac:spMkLst>
            <pc:docMk/>
            <pc:sldMk cId="908236414" sldId="258"/>
            <ac:spMk id="6" creationId="{05948D50-943C-444A-92B4-104D877F8E6A}"/>
          </ac:spMkLst>
        </pc:spChg>
        <pc:spChg chg="add del mod">
          <ac:chgData name="한승규(2019180043)" userId="a2781c67-9093-4796-b53a-82f55abcf58e" providerId="ADAL" clId="{3CFB53A8-6C3A-4383-B04F-B663ACCCA044}" dt="2021-09-26T19:13:17.739" v="1381" actId="478"/>
          <ac:spMkLst>
            <pc:docMk/>
            <pc:sldMk cId="908236414" sldId="258"/>
            <ac:spMk id="6" creationId="{B61B5098-F11C-4F2D-B75E-13AF22F29113}"/>
          </ac:spMkLst>
        </pc:spChg>
        <pc:spChg chg="add del mod">
          <ac:chgData name="한승규(2019180043)" userId="a2781c67-9093-4796-b53a-82f55abcf58e" providerId="ADAL" clId="{3CFB53A8-6C3A-4383-B04F-B663ACCCA044}" dt="2021-09-26T18:35:27.857" v="1307"/>
          <ac:spMkLst>
            <pc:docMk/>
            <pc:sldMk cId="908236414" sldId="258"/>
            <ac:spMk id="7" creationId="{5F671C96-ED26-4153-9251-C5530B635E3E}"/>
          </ac:spMkLst>
        </pc:spChg>
        <pc:spChg chg="add mod">
          <ac:chgData name="한승규(2019180043)" userId="a2781c67-9093-4796-b53a-82f55abcf58e" providerId="ADAL" clId="{3CFB53A8-6C3A-4383-B04F-B663ACCCA044}" dt="2021-09-27T03:00:40.873" v="3305" actId="20577"/>
          <ac:spMkLst>
            <pc:docMk/>
            <pc:sldMk cId="908236414" sldId="258"/>
            <ac:spMk id="7" creationId="{C9967869-F94D-448F-B127-4D18945B0139}"/>
          </ac:spMkLst>
        </pc:spChg>
        <pc:picChg chg="add del mod">
          <ac:chgData name="한승규(2019180043)" userId="a2781c67-9093-4796-b53a-82f55abcf58e" providerId="ADAL" clId="{3CFB53A8-6C3A-4383-B04F-B663ACCCA044}" dt="2021-09-27T09:15:28.118" v="5710" actId="478"/>
          <ac:picMkLst>
            <pc:docMk/>
            <pc:sldMk cId="908236414" sldId="258"/>
            <ac:picMk id="4" creationId="{FE54A0D1-2B1C-4C7D-94D4-65A1CA3E4B4A}"/>
          </ac:picMkLst>
        </pc:picChg>
        <pc:cxnChg chg="add del">
          <ac:chgData name="한승규(2019180043)" userId="a2781c67-9093-4796-b53a-82f55abcf58e" providerId="ADAL" clId="{3CFB53A8-6C3A-4383-B04F-B663ACCCA044}" dt="2021-09-26T18:52:52.134" v="1324" actId="11529"/>
          <ac:cxnSpMkLst>
            <pc:docMk/>
            <pc:sldMk cId="908236414" sldId="258"/>
            <ac:cxnSpMk id="5" creationId="{4263B898-245E-481F-BFBA-2D7EC183FF24}"/>
          </ac:cxnSpMkLst>
        </pc:cxnChg>
      </pc:sldChg>
      <pc:sldChg chg="addSp delSp modSp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3264718084" sldId="259"/>
        </pc:sldMkLst>
        <pc:spChg chg="add mod">
          <ac:chgData name="한승규(2019180043)" userId="a2781c67-9093-4796-b53a-82f55abcf58e" providerId="ADAL" clId="{3CFB53A8-6C3A-4383-B04F-B663ACCCA044}" dt="2021-09-26T19:11:37.203" v="1335" actId="1076"/>
          <ac:spMkLst>
            <pc:docMk/>
            <pc:sldMk cId="3264718084" sldId="259"/>
            <ac:spMk id="2" creationId="{142289AB-172B-4527-8CB5-2B6C5359D398}"/>
          </ac:spMkLst>
        </pc:spChg>
        <pc:spChg chg="add mod">
          <ac:chgData name="한승규(2019180043)" userId="a2781c67-9093-4796-b53a-82f55abcf58e" providerId="ADAL" clId="{3CFB53A8-6C3A-4383-B04F-B663ACCCA044}" dt="2021-09-26T19:27:51.370" v="1489" actId="207"/>
          <ac:spMkLst>
            <pc:docMk/>
            <pc:sldMk cId="3264718084" sldId="259"/>
            <ac:spMk id="3" creationId="{60E4FC8B-42BA-4A43-B9C6-CBF2516444E2}"/>
          </ac:spMkLst>
        </pc:spChg>
        <pc:spChg chg="add mod">
          <ac:chgData name="한승규(2019180043)" userId="a2781c67-9093-4796-b53a-82f55abcf58e" providerId="ADAL" clId="{3CFB53A8-6C3A-4383-B04F-B663ACCCA044}" dt="2021-09-27T05:00:05.046" v="4871" actId="20577"/>
          <ac:spMkLst>
            <pc:docMk/>
            <pc:sldMk cId="3264718084" sldId="259"/>
            <ac:spMk id="4" creationId="{BD193930-FBA0-4C63-AA3F-BC1051F43BC7}"/>
          </ac:spMkLst>
        </pc:sp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3264718084" sldId="259"/>
            <ac:picMk id="5" creationId="{86306918-1C14-48F5-B631-05659832E5AE}"/>
          </ac:picMkLst>
        </pc:picChg>
      </pc:sldChg>
      <pc:sldChg chg="addSp modSp del mod ord">
        <pc:chgData name="한승규(2019180043)" userId="a2781c67-9093-4796-b53a-82f55abcf58e" providerId="ADAL" clId="{3CFB53A8-6C3A-4383-B04F-B663ACCCA044}" dt="2021-09-26T01:53:08.702" v="877" actId="2696"/>
        <pc:sldMkLst>
          <pc:docMk/>
          <pc:sldMk cId="1060408703" sldId="260"/>
        </pc:sldMkLst>
        <pc:spChg chg="add mod">
          <ac:chgData name="한승규(2019180043)" userId="a2781c67-9093-4796-b53a-82f55abcf58e" providerId="ADAL" clId="{3CFB53A8-6C3A-4383-B04F-B663ACCCA044}" dt="2021-09-26T01:48:27.180" v="806"/>
          <ac:spMkLst>
            <pc:docMk/>
            <pc:sldMk cId="1060408703" sldId="260"/>
            <ac:spMk id="2" creationId="{BC6CC129-104F-40AD-A979-CF5EE4CB841D}"/>
          </ac:spMkLst>
        </pc:spChg>
        <pc:spChg chg="add mod">
          <ac:chgData name="한승규(2019180043)" userId="a2781c67-9093-4796-b53a-82f55abcf58e" providerId="ADAL" clId="{3CFB53A8-6C3A-4383-B04F-B663ACCCA044}" dt="2021-09-26T01:50:24.887" v="845" actId="20577"/>
          <ac:spMkLst>
            <pc:docMk/>
            <pc:sldMk cId="1060408703" sldId="260"/>
            <ac:spMk id="3" creationId="{AC65B734-C10B-4C79-BB98-998682F9569D}"/>
          </ac:spMkLst>
        </pc:spChg>
      </pc:sldChg>
      <pc:sldChg chg="addSp delSp modSp add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4144283387" sldId="260"/>
        </pc:sldMkLst>
        <pc:spChg chg="mod">
          <ac:chgData name="한승규(2019180043)" userId="a2781c67-9093-4796-b53a-82f55abcf58e" providerId="ADAL" clId="{3CFB53A8-6C3A-4383-B04F-B663ACCCA044}" dt="2021-09-26T20:31:03.190" v="1822" actId="1076"/>
          <ac:spMkLst>
            <pc:docMk/>
            <pc:sldMk cId="4144283387" sldId="260"/>
            <ac:spMk id="2" creationId="{BC6CC129-104F-40AD-A979-CF5EE4CB841D}"/>
          </ac:spMkLst>
        </pc:spChg>
        <pc:spChg chg="mod">
          <ac:chgData name="한승규(2019180043)" userId="a2781c67-9093-4796-b53a-82f55abcf58e" providerId="ADAL" clId="{3CFB53A8-6C3A-4383-B04F-B663ACCCA044}" dt="2021-09-26T19:28:00.371" v="1491" actId="207"/>
          <ac:spMkLst>
            <pc:docMk/>
            <pc:sldMk cId="4144283387" sldId="260"/>
            <ac:spMk id="3" creationId="{AC65B734-C10B-4C79-BB98-998682F9569D}"/>
          </ac:spMkLst>
        </pc:spChg>
        <pc:spChg chg="add mod">
          <ac:chgData name="한승규(2019180043)" userId="a2781c67-9093-4796-b53a-82f55abcf58e" providerId="ADAL" clId="{3CFB53A8-6C3A-4383-B04F-B663ACCCA044}" dt="2021-09-27T02:40:15.909" v="2950" actId="207"/>
          <ac:spMkLst>
            <pc:docMk/>
            <pc:sldMk cId="4144283387" sldId="260"/>
            <ac:spMk id="10" creationId="{86AA775F-8E44-4D0B-8DC1-98477472D552}"/>
          </ac:spMkLst>
        </pc:spChg>
        <pc:spChg chg="add mod">
          <ac:chgData name="한승규(2019180043)" userId="a2781c67-9093-4796-b53a-82f55abcf58e" providerId="ADAL" clId="{3CFB53A8-6C3A-4383-B04F-B663ACCCA044}" dt="2021-09-27T02:40:12.300" v="2949" actId="207"/>
          <ac:spMkLst>
            <pc:docMk/>
            <pc:sldMk cId="4144283387" sldId="260"/>
            <ac:spMk id="11" creationId="{B16BF882-24A4-4628-8505-473B634FFA25}"/>
          </ac:spMkLst>
        </pc:spChg>
        <pc:spChg chg="add mod">
          <ac:chgData name="한승규(2019180043)" userId="a2781c67-9093-4796-b53a-82f55abcf58e" providerId="ADAL" clId="{3CFB53A8-6C3A-4383-B04F-B663ACCCA044}" dt="2021-09-27T02:40:19.917" v="2951" actId="207"/>
          <ac:spMkLst>
            <pc:docMk/>
            <pc:sldMk cId="4144283387" sldId="260"/>
            <ac:spMk id="12" creationId="{15DBE9C2-4F9C-47EF-A871-A23FC77BD973}"/>
          </ac:spMkLst>
        </pc:spChg>
        <pc:spChg chg="add mod">
          <ac:chgData name="한승규(2019180043)" userId="a2781c67-9093-4796-b53a-82f55abcf58e" providerId="ADAL" clId="{3CFB53A8-6C3A-4383-B04F-B663ACCCA044}" dt="2021-09-27T02:40:22.565" v="2952" actId="207"/>
          <ac:spMkLst>
            <pc:docMk/>
            <pc:sldMk cId="4144283387" sldId="260"/>
            <ac:spMk id="13" creationId="{AE9891A1-E9D1-4F32-B08D-3655563A35A7}"/>
          </ac:spMkLst>
        </pc:sp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4144283387" sldId="260"/>
            <ac:picMk id="4" creationId="{1E06997E-F272-42BC-8E2E-3C1A53AE9716}"/>
          </ac:picMkLst>
        </pc:picChg>
        <pc:picChg chg="add mod modCrop">
          <ac:chgData name="한승규(2019180043)" userId="a2781c67-9093-4796-b53a-82f55abcf58e" providerId="ADAL" clId="{3CFB53A8-6C3A-4383-B04F-B663ACCCA044}" dt="2021-09-27T04:48:55.570" v="4649" actId="1076"/>
          <ac:picMkLst>
            <pc:docMk/>
            <pc:sldMk cId="4144283387" sldId="260"/>
            <ac:picMk id="5" creationId="{3955035D-B816-4821-B8D0-CC9F24B8EB65}"/>
          </ac:picMkLst>
        </pc:picChg>
        <pc:picChg chg="add mod">
          <ac:chgData name="한승규(2019180043)" userId="a2781c67-9093-4796-b53a-82f55abcf58e" providerId="ADAL" clId="{3CFB53A8-6C3A-4383-B04F-B663ACCCA044}" dt="2021-09-26T20:26:41.177" v="1615" actId="1076"/>
          <ac:picMkLst>
            <pc:docMk/>
            <pc:sldMk cId="4144283387" sldId="260"/>
            <ac:picMk id="7" creationId="{FDB950AB-7A97-432A-8FEA-ED6F3864F807}"/>
          </ac:picMkLst>
        </pc:picChg>
        <pc:picChg chg="add mod">
          <ac:chgData name="한승규(2019180043)" userId="a2781c67-9093-4796-b53a-82f55abcf58e" providerId="ADAL" clId="{3CFB53A8-6C3A-4383-B04F-B663ACCCA044}" dt="2021-09-26T20:28:09.833" v="1626" actId="1076"/>
          <ac:picMkLst>
            <pc:docMk/>
            <pc:sldMk cId="4144283387" sldId="260"/>
            <ac:picMk id="9" creationId="{26FAD82D-1DB8-4479-8364-1A288C14F8DA}"/>
          </ac:picMkLst>
        </pc:picChg>
        <pc:picChg chg="add mod">
          <ac:chgData name="한승규(2019180043)" userId="a2781c67-9093-4796-b53a-82f55abcf58e" providerId="ADAL" clId="{3CFB53A8-6C3A-4383-B04F-B663ACCCA044}" dt="2021-09-26T20:28:04.353" v="1625" actId="1076"/>
          <ac:picMkLst>
            <pc:docMk/>
            <pc:sldMk cId="4144283387" sldId="260"/>
            <ac:picMk id="1026" creationId="{ECC8BECB-7560-4524-BCEC-2E37A245B676}"/>
          </ac:picMkLst>
        </pc:picChg>
      </pc:sldChg>
      <pc:sldChg chg="addSp delSp modSp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2693543568" sldId="261"/>
        </pc:sldMkLst>
        <pc:spChg chg="add mod">
          <ac:chgData name="한승규(2019180043)" userId="a2781c67-9093-4796-b53a-82f55abcf58e" providerId="ADAL" clId="{3CFB53A8-6C3A-4383-B04F-B663ACCCA044}" dt="2021-09-26T19:11:43.508" v="1336" actId="1076"/>
          <ac:spMkLst>
            <pc:docMk/>
            <pc:sldMk cId="2693543568" sldId="261"/>
            <ac:spMk id="2" creationId="{ED2FCB0D-990F-4CB7-B684-53A0A3F8C962}"/>
          </ac:spMkLst>
        </pc:spChg>
        <pc:spChg chg="add mod">
          <ac:chgData name="한승규(2019180043)" userId="a2781c67-9093-4796-b53a-82f55abcf58e" providerId="ADAL" clId="{3CFB53A8-6C3A-4383-B04F-B663ACCCA044}" dt="2021-09-26T19:27:57.269" v="1490" actId="207"/>
          <ac:spMkLst>
            <pc:docMk/>
            <pc:sldMk cId="2693543568" sldId="261"/>
            <ac:spMk id="3" creationId="{BB6FBE9D-0309-4B7F-9527-F77258AF42EC}"/>
          </ac:spMkLst>
        </pc:spChg>
        <pc:spChg chg="add mod">
          <ac:chgData name="한승규(2019180043)" userId="a2781c67-9093-4796-b53a-82f55abcf58e" providerId="ADAL" clId="{3CFB53A8-6C3A-4383-B04F-B663ACCCA044}" dt="2021-09-27T03:21:54.630" v="3500" actId="1076"/>
          <ac:spMkLst>
            <pc:docMk/>
            <pc:sldMk cId="2693543568" sldId="261"/>
            <ac:spMk id="4" creationId="{9CDE649B-22C4-4A17-A733-2CFA88941D82}"/>
          </ac:spMkLst>
        </pc:spChg>
        <pc:spChg chg="add mod">
          <ac:chgData name="한승규(2019180043)" userId="a2781c67-9093-4796-b53a-82f55abcf58e" providerId="ADAL" clId="{3CFB53A8-6C3A-4383-B04F-B663ACCCA044}" dt="2021-09-27T03:22:48.702" v="3508" actId="1076"/>
          <ac:spMkLst>
            <pc:docMk/>
            <pc:sldMk cId="2693543568" sldId="261"/>
            <ac:spMk id="7" creationId="{FE536BF7-0D43-4998-ABA1-DB58FD9767AE}"/>
          </ac:spMkLst>
        </pc:spChg>
        <pc:spChg chg="add del mod ord">
          <ac:chgData name="한승규(2019180043)" userId="a2781c67-9093-4796-b53a-82f55abcf58e" providerId="ADAL" clId="{3CFB53A8-6C3A-4383-B04F-B663ACCCA044}" dt="2021-09-26T17:39:07.240" v="1006" actId="478"/>
          <ac:spMkLst>
            <pc:docMk/>
            <pc:sldMk cId="2693543568" sldId="261"/>
            <ac:spMk id="12" creationId="{BB03ED4B-DDCD-418C-9970-673D0CE39475}"/>
          </ac:spMkLst>
        </pc:spChg>
        <pc:spChg chg="add del mod">
          <ac:chgData name="한승규(2019180043)" userId="a2781c67-9093-4796-b53a-82f55abcf58e" providerId="ADAL" clId="{3CFB53A8-6C3A-4383-B04F-B663ACCCA044}" dt="2021-09-26T17:39:14.702" v="1010" actId="478"/>
          <ac:spMkLst>
            <pc:docMk/>
            <pc:sldMk cId="2693543568" sldId="261"/>
            <ac:spMk id="13" creationId="{97639627-63CB-45D5-9360-649208A7FCE4}"/>
          </ac:spMkLst>
        </pc:spChg>
        <pc:spChg chg="add del mod">
          <ac:chgData name="한승규(2019180043)" userId="a2781c67-9093-4796-b53a-82f55abcf58e" providerId="ADAL" clId="{3CFB53A8-6C3A-4383-B04F-B663ACCCA044}" dt="2021-09-26T17:35:55.349" v="992"/>
          <ac:spMkLst>
            <pc:docMk/>
            <pc:sldMk cId="2693543568" sldId="261"/>
            <ac:spMk id="14" creationId="{0707A2B9-42E5-46AE-BF6C-B317E57C8231}"/>
          </ac:spMkLst>
        </pc:spChg>
        <pc:spChg chg="add del mod">
          <ac:chgData name="한승규(2019180043)" userId="a2781c67-9093-4796-b53a-82f55abcf58e" providerId="ADAL" clId="{3CFB53A8-6C3A-4383-B04F-B663ACCCA044}" dt="2021-09-26T17:39:09.537" v="1007" actId="478"/>
          <ac:spMkLst>
            <pc:docMk/>
            <pc:sldMk cId="2693543568" sldId="261"/>
            <ac:spMk id="15" creationId="{329F69ED-C8FA-4512-A871-D92109518D75}"/>
          </ac:spMkLst>
        </pc:spChg>
        <pc:spChg chg="add del mod">
          <ac:chgData name="한승규(2019180043)" userId="a2781c67-9093-4796-b53a-82f55abcf58e" providerId="ADAL" clId="{3CFB53A8-6C3A-4383-B04F-B663ACCCA044}" dt="2021-09-26T17:39:11.601" v="1009" actId="478"/>
          <ac:spMkLst>
            <pc:docMk/>
            <pc:sldMk cId="2693543568" sldId="261"/>
            <ac:spMk id="16" creationId="{E21AB671-7609-415D-B094-936D010A9379}"/>
          </ac:spMkLst>
        </pc:spChg>
        <pc:spChg chg="add mod">
          <ac:chgData name="한승규(2019180043)" userId="a2781c67-9093-4796-b53a-82f55abcf58e" providerId="ADAL" clId="{3CFB53A8-6C3A-4383-B04F-B663ACCCA044}" dt="2021-09-27T01:50:33.972" v="2345" actId="1076"/>
          <ac:spMkLst>
            <pc:docMk/>
            <pc:sldMk cId="2693543568" sldId="261"/>
            <ac:spMk id="17" creationId="{DFE51B00-87EC-4E5A-BF12-5A568B2292F2}"/>
          </ac:spMkLst>
        </pc:spChg>
        <pc:spChg chg="add mod">
          <ac:chgData name="한승규(2019180043)" userId="a2781c67-9093-4796-b53a-82f55abcf58e" providerId="ADAL" clId="{3CFB53A8-6C3A-4383-B04F-B663ACCCA044}" dt="2021-09-27T01:50:33.972" v="2345" actId="1076"/>
          <ac:spMkLst>
            <pc:docMk/>
            <pc:sldMk cId="2693543568" sldId="261"/>
            <ac:spMk id="19" creationId="{CB0799C2-7556-4A50-AE02-23C2B6C28171}"/>
          </ac:spMkLst>
        </pc:spChg>
        <pc:spChg chg="add mod">
          <ac:chgData name="한승규(2019180043)" userId="a2781c67-9093-4796-b53a-82f55abcf58e" providerId="ADAL" clId="{3CFB53A8-6C3A-4383-B04F-B663ACCCA044}" dt="2021-09-27T01:50:33.972" v="2345" actId="1076"/>
          <ac:spMkLst>
            <pc:docMk/>
            <pc:sldMk cId="2693543568" sldId="261"/>
            <ac:spMk id="21" creationId="{EF92B141-496C-4459-AC21-AE8B0646868D}"/>
          </ac:spMkLst>
        </pc:spChg>
        <pc:spChg chg="add mod">
          <ac:chgData name="한승규(2019180043)" userId="a2781c67-9093-4796-b53a-82f55abcf58e" providerId="ADAL" clId="{3CFB53A8-6C3A-4383-B04F-B663ACCCA044}" dt="2021-09-27T01:50:33.972" v="2345" actId="1076"/>
          <ac:spMkLst>
            <pc:docMk/>
            <pc:sldMk cId="2693543568" sldId="261"/>
            <ac:spMk id="23" creationId="{4328CD7A-9C9C-49E4-BCE3-ABB1CCF392F9}"/>
          </ac:spMkLst>
        </pc:spChg>
        <pc:spChg chg="add del mod">
          <ac:chgData name="한승규(2019180043)" userId="a2781c67-9093-4796-b53a-82f55abcf58e" providerId="ADAL" clId="{3CFB53A8-6C3A-4383-B04F-B663ACCCA044}" dt="2021-09-26T17:49:24.563" v="1087" actId="478"/>
          <ac:spMkLst>
            <pc:docMk/>
            <pc:sldMk cId="2693543568" sldId="261"/>
            <ac:spMk id="25" creationId="{BF15BC0F-2204-4FE7-AC54-60BD1B828D1E}"/>
          </ac:spMkLst>
        </pc:spChg>
        <pc:spChg chg="add mod">
          <ac:chgData name="한승규(2019180043)" userId="a2781c67-9093-4796-b53a-82f55abcf58e" providerId="ADAL" clId="{3CFB53A8-6C3A-4383-B04F-B663ACCCA044}" dt="2021-09-27T03:22:52.734" v="3509" actId="1076"/>
          <ac:spMkLst>
            <pc:docMk/>
            <pc:sldMk cId="2693543568" sldId="261"/>
            <ac:spMk id="26" creationId="{638B750F-4FFC-46AE-8A63-FD0D1263862C}"/>
          </ac:spMkLst>
        </pc:spChg>
        <pc:spChg chg="add del mod">
          <ac:chgData name="한승규(2019180043)" userId="a2781c67-9093-4796-b53a-82f55abcf58e" providerId="ADAL" clId="{3CFB53A8-6C3A-4383-B04F-B663ACCCA044}" dt="2021-09-26T17:49:24.563" v="1087" actId="478"/>
          <ac:spMkLst>
            <pc:docMk/>
            <pc:sldMk cId="2693543568" sldId="261"/>
            <ac:spMk id="27" creationId="{9072F36B-8B00-4953-AAE2-AEF40D8B5CAB}"/>
          </ac:spMkLst>
        </pc:spChg>
        <pc:spChg chg="add mod">
          <ac:chgData name="한승규(2019180043)" userId="a2781c67-9093-4796-b53a-82f55abcf58e" providerId="ADAL" clId="{3CFB53A8-6C3A-4383-B04F-B663ACCCA044}" dt="2021-09-27T01:28:33.932" v="2263" actId="255"/>
          <ac:spMkLst>
            <pc:docMk/>
            <pc:sldMk cId="2693543568" sldId="261"/>
            <ac:spMk id="27" creationId="{C460916E-EFE6-4C4B-8782-89A4CE309F85}"/>
          </ac:spMkLst>
        </pc:spChg>
        <pc:spChg chg="add mod">
          <ac:chgData name="한승규(2019180043)" userId="a2781c67-9093-4796-b53a-82f55abcf58e" providerId="ADAL" clId="{3CFB53A8-6C3A-4383-B04F-B663ACCCA044}" dt="2021-09-27T01:27:57.642" v="2219" actId="1037"/>
          <ac:spMkLst>
            <pc:docMk/>
            <pc:sldMk cId="2693543568" sldId="261"/>
            <ac:spMk id="28" creationId="{6677E8E0-7EE4-479D-B309-EBFAF9A8D4CC}"/>
          </ac:spMkLst>
        </pc:spChg>
        <pc:spChg chg="add mod">
          <ac:chgData name="한승규(2019180043)" userId="a2781c67-9093-4796-b53a-82f55abcf58e" providerId="ADAL" clId="{3CFB53A8-6C3A-4383-B04F-B663ACCCA044}" dt="2021-09-27T01:28:47.254" v="2279" actId="255"/>
          <ac:spMkLst>
            <pc:docMk/>
            <pc:sldMk cId="2693543568" sldId="261"/>
            <ac:spMk id="29" creationId="{1FBB02E4-3969-4CF9-A1B9-1380F428169A}"/>
          </ac:spMkLst>
        </pc:spChg>
        <pc:spChg chg="add del mod">
          <ac:chgData name="한승규(2019180043)" userId="a2781c67-9093-4796-b53a-82f55abcf58e" providerId="ADAL" clId="{3CFB53A8-6C3A-4383-B04F-B663ACCCA044}" dt="2021-09-26T17:49:24.563" v="1087" actId="478"/>
          <ac:spMkLst>
            <pc:docMk/>
            <pc:sldMk cId="2693543568" sldId="261"/>
            <ac:spMk id="29" creationId="{87A88D78-2C4C-43F2-AF2F-03E9A1E25E89}"/>
          </ac:spMkLst>
        </pc:spChg>
        <pc:spChg chg="add mod">
          <ac:chgData name="한승규(2019180043)" userId="a2781c67-9093-4796-b53a-82f55abcf58e" providerId="ADAL" clId="{3CFB53A8-6C3A-4383-B04F-B663ACCCA044}" dt="2021-09-26T17:50:59.102" v="1107" actId="1076"/>
          <ac:spMkLst>
            <pc:docMk/>
            <pc:sldMk cId="2693543568" sldId="261"/>
            <ac:spMk id="31" creationId="{EDCEBF0E-CB54-4631-898B-6C55ADB1C9D1}"/>
          </ac:spMkLst>
        </pc:spChg>
        <pc:spChg chg="add mod">
          <ac:chgData name="한승규(2019180043)" userId="a2781c67-9093-4796-b53a-82f55abcf58e" providerId="ADAL" clId="{3CFB53A8-6C3A-4383-B04F-B663ACCCA044}" dt="2021-09-26T17:50:15.021" v="1099" actId="1076"/>
          <ac:spMkLst>
            <pc:docMk/>
            <pc:sldMk cId="2693543568" sldId="261"/>
            <ac:spMk id="33" creationId="{895A2D15-BC6A-4B24-8C62-DDB283C2623C}"/>
          </ac:spMkLst>
        </pc:spChg>
        <pc:spChg chg="add mod">
          <ac:chgData name="한승규(2019180043)" userId="a2781c67-9093-4796-b53a-82f55abcf58e" providerId="ADAL" clId="{3CFB53A8-6C3A-4383-B04F-B663ACCCA044}" dt="2021-09-26T17:50:25.669" v="1101" actId="1076"/>
          <ac:spMkLst>
            <pc:docMk/>
            <pc:sldMk cId="2693543568" sldId="261"/>
            <ac:spMk id="35" creationId="{A4A180C7-30CF-4421-BDE2-C766741AA7C8}"/>
          </ac:spMkLst>
        </pc:spChg>
        <pc:spChg chg="add mod">
          <ac:chgData name="한승규(2019180043)" userId="a2781c67-9093-4796-b53a-82f55abcf58e" providerId="ADAL" clId="{3CFB53A8-6C3A-4383-B04F-B663ACCCA044}" dt="2021-09-27T01:38:58.002" v="2287" actId="1076"/>
          <ac:spMkLst>
            <pc:docMk/>
            <pc:sldMk cId="2693543568" sldId="261"/>
            <ac:spMk id="37" creationId="{ECC00BB4-B698-4A53-B78E-6BBC03F070AF}"/>
          </ac:spMkLst>
        </pc:spChg>
        <pc:spChg chg="add mod">
          <ac:chgData name="한승규(2019180043)" userId="a2781c67-9093-4796-b53a-82f55abcf58e" providerId="ADAL" clId="{3CFB53A8-6C3A-4383-B04F-B663ACCCA044}" dt="2021-09-26T18:04:36.963" v="1128" actId="1076"/>
          <ac:spMkLst>
            <pc:docMk/>
            <pc:sldMk cId="2693543568" sldId="261"/>
            <ac:spMk id="39" creationId="{CCB1B7AC-BB89-4442-8E64-BD4E850630E5}"/>
          </ac:spMkLst>
        </pc:spChg>
        <pc:spChg chg="add mod">
          <ac:chgData name="한승규(2019180043)" userId="a2781c67-9093-4796-b53a-82f55abcf58e" providerId="ADAL" clId="{3CFB53A8-6C3A-4383-B04F-B663ACCCA044}" dt="2021-09-27T01:28:56.925" v="2286"/>
          <ac:spMkLst>
            <pc:docMk/>
            <pc:sldMk cId="2693543568" sldId="261"/>
            <ac:spMk id="40" creationId="{B637A2ED-CE09-42D6-9688-BA3F4C67074C}"/>
          </ac:spMkLst>
        </pc:spChg>
        <pc:spChg chg="add mod">
          <ac:chgData name="한승규(2019180043)" userId="a2781c67-9093-4796-b53a-82f55abcf58e" providerId="ADAL" clId="{3CFB53A8-6C3A-4383-B04F-B663ACCCA044}" dt="2021-09-27T01:50:31.092" v="2343" actId="1076"/>
          <ac:spMkLst>
            <pc:docMk/>
            <pc:sldMk cId="2693543568" sldId="261"/>
            <ac:spMk id="41" creationId="{2A036856-A0B0-4357-A15D-B902D4E95096}"/>
          </ac:spMkLst>
        </pc:spChg>
        <pc:spChg chg="add mod">
          <ac:chgData name="한승규(2019180043)" userId="a2781c67-9093-4796-b53a-82f55abcf58e" providerId="ADAL" clId="{3CFB53A8-6C3A-4383-B04F-B663ACCCA044}" dt="2021-09-27T03:57:06.874" v="3550" actId="14100"/>
          <ac:spMkLst>
            <pc:docMk/>
            <pc:sldMk cId="2693543568" sldId="261"/>
            <ac:spMk id="42" creationId="{282C4860-07EF-43A2-8456-99C895512CB0}"/>
          </ac:spMkLst>
        </pc:spChg>
        <pc:spChg chg="add mod">
          <ac:chgData name="한승규(2019180043)" userId="a2781c67-9093-4796-b53a-82f55abcf58e" providerId="ADAL" clId="{3CFB53A8-6C3A-4383-B04F-B663ACCCA044}" dt="2021-09-27T03:56:53.368" v="3523" actId="1076"/>
          <ac:spMkLst>
            <pc:docMk/>
            <pc:sldMk cId="2693543568" sldId="261"/>
            <ac:spMk id="43" creationId="{E6623486-10A7-4C7A-8C94-94A38ADA43A6}"/>
          </ac:spMkLst>
        </pc:spChg>
        <pc:spChg chg="add mod">
          <ac:chgData name="한승규(2019180043)" userId="a2781c67-9093-4796-b53a-82f55abcf58e" providerId="ADAL" clId="{3CFB53A8-6C3A-4383-B04F-B663ACCCA044}" dt="2021-09-27T03:57:44.570" v="3556" actId="20577"/>
          <ac:spMkLst>
            <pc:docMk/>
            <pc:sldMk cId="2693543568" sldId="261"/>
            <ac:spMk id="44" creationId="{365EDE3B-79F5-481B-83FF-057DE244FB73}"/>
          </ac:spMkLst>
        </pc:spChg>
        <pc:spChg chg="add mod">
          <ac:chgData name="한승규(2019180043)" userId="a2781c67-9093-4796-b53a-82f55abcf58e" providerId="ADAL" clId="{3CFB53A8-6C3A-4383-B04F-B663ACCCA044}" dt="2021-09-27T03:57:48.929" v="3557" actId="1076"/>
          <ac:spMkLst>
            <pc:docMk/>
            <pc:sldMk cId="2693543568" sldId="261"/>
            <ac:spMk id="45" creationId="{A32AEBC3-9C13-4652-B56A-1E81AE9AFAD9}"/>
          </ac:spMkLst>
        </pc:spChg>
        <pc:spChg chg="add del mod">
          <ac:chgData name="한승규(2019180043)" userId="a2781c67-9093-4796-b53a-82f55abcf58e" providerId="ADAL" clId="{3CFB53A8-6C3A-4383-B04F-B663ACCCA044}" dt="2021-09-27T03:57:59.118" v="3559"/>
          <ac:spMkLst>
            <pc:docMk/>
            <pc:sldMk cId="2693543568" sldId="261"/>
            <ac:spMk id="46" creationId="{78122648-B916-4189-A6B1-5C335CD4A0CA}"/>
          </ac:spMkLst>
        </pc:spChg>
        <pc:spChg chg="add del mod">
          <ac:chgData name="한승규(2019180043)" userId="a2781c67-9093-4796-b53a-82f55abcf58e" providerId="ADAL" clId="{3CFB53A8-6C3A-4383-B04F-B663ACCCA044}" dt="2021-09-27T03:57:59.118" v="3559"/>
          <ac:spMkLst>
            <pc:docMk/>
            <pc:sldMk cId="2693543568" sldId="261"/>
            <ac:spMk id="47" creationId="{04E8ED2D-0084-4C0A-8182-25515CF8998A}"/>
          </ac:spMkLst>
        </pc:spChg>
        <pc:spChg chg="add mod">
          <ac:chgData name="한승규(2019180043)" userId="a2781c67-9093-4796-b53a-82f55abcf58e" providerId="ADAL" clId="{3CFB53A8-6C3A-4383-B04F-B663ACCCA044}" dt="2021-09-27T03:58:19.097" v="3578" actId="1076"/>
          <ac:spMkLst>
            <pc:docMk/>
            <pc:sldMk cId="2693543568" sldId="261"/>
            <ac:spMk id="48" creationId="{7EEEB9E0-A929-4A44-A1F3-B63C51537AB4}"/>
          </ac:spMkLst>
        </pc:spChg>
        <pc:picChg chg="add mod">
          <ac:chgData name="한승규(2019180043)" userId="a2781c67-9093-4796-b53a-82f55abcf58e" providerId="ADAL" clId="{3CFB53A8-6C3A-4383-B04F-B663ACCCA044}" dt="2021-09-27T03:58:40.977" v="3583" actId="1076"/>
          <ac:picMkLst>
            <pc:docMk/>
            <pc:sldMk cId="2693543568" sldId="261"/>
            <ac:picMk id="5" creationId="{36B7339B-0D7F-417E-BDAB-6AFD173246D7}"/>
          </ac:picMkLst>
        </pc:picChg>
        <pc:picChg chg="add del mod">
          <ac:chgData name="한승규(2019180043)" userId="a2781c67-9093-4796-b53a-82f55abcf58e" providerId="ADAL" clId="{3CFB53A8-6C3A-4383-B04F-B663ACCCA044}" dt="2021-09-26T17:15:27.026" v="943" actId="21"/>
          <ac:picMkLst>
            <pc:docMk/>
            <pc:sldMk cId="2693543568" sldId="261"/>
            <ac:picMk id="6" creationId="{3E0B1EC2-FDA2-4554-B446-0D3248F531AC}"/>
          </ac:picMkLst>
        </pc:picChg>
        <pc:picChg chg="add mod">
          <ac:chgData name="한승규(2019180043)" userId="a2781c67-9093-4796-b53a-82f55abcf58e" providerId="ADAL" clId="{3CFB53A8-6C3A-4383-B04F-B663ACCCA044}" dt="2021-09-27T01:50:33.972" v="2345" actId="1076"/>
          <ac:picMkLst>
            <pc:docMk/>
            <pc:sldMk cId="2693543568" sldId="261"/>
            <ac:picMk id="6" creationId="{F2545F4D-A8B3-4EE0-8A32-16F7635A25B2}"/>
          </ac:picMkLst>
        </pc:picChg>
        <pc:picChg chg="add del mod">
          <ac:chgData name="한승규(2019180043)" userId="a2781c67-9093-4796-b53a-82f55abcf58e" providerId="ADAL" clId="{3CFB53A8-6C3A-4383-B04F-B663ACCCA044}" dt="2021-09-26T17:41:42.384" v="1043" actId="478"/>
          <ac:picMkLst>
            <pc:docMk/>
            <pc:sldMk cId="2693543568" sldId="261"/>
            <ac:picMk id="7" creationId="{5535C63F-D93B-4D85-BF7C-04E6B9636243}"/>
          </ac:picMkLst>
        </pc:picChg>
        <pc:picChg chg="add mod">
          <ac:chgData name="한승규(2019180043)" userId="a2781c67-9093-4796-b53a-82f55abcf58e" providerId="ADAL" clId="{3CFB53A8-6C3A-4383-B04F-B663ACCCA044}" dt="2021-09-27T01:50:33.972" v="2345" actId="1076"/>
          <ac:picMkLst>
            <pc:docMk/>
            <pc:sldMk cId="2693543568" sldId="261"/>
            <ac:picMk id="8" creationId="{36A3F6B3-E3E4-4AA7-B9C1-B094E7005EA3}"/>
          </ac:picMkLst>
        </pc:picChg>
        <pc:picChg chg="add del mod">
          <ac:chgData name="한승규(2019180043)" userId="a2781c67-9093-4796-b53a-82f55abcf58e" providerId="ADAL" clId="{3CFB53A8-6C3A-4383-B04F-B663ACCCA044}" dt="2021-09-27T01:50:20.298" v="2339" actId="478"/>
          <ac:picMkLst>
            <pc:docMk/>
            <pc:sldMk cId="2693543568" sldId="261"/>
            <ac:picMk id="9" creationId="{304CBAE5-E770-4E72-B1C4-2081526D0E3E}"/>
          </ac:picMkLst>
        </pc:picChg>
        <pc:picChg chg="add del mod">
          <ac:chgData name="한승규(2019180043)" userId="a2781c67-9093-4796-b53a-82f55abcf58e" providerId="ADAL" clId="{3CFB53A8-6C3A-4383-B04F-B663ACCCA044}" dt="2021-09-26T17:42:03.063" v="1060" actId="478"/>
          <ac:picMkLst>
            <pc:docMk/>
            <pc:sldMk cId="2693543568" sldId="261"/>
            <ac:picMk id="10" creationId="{1C091420-999A-4E81-90BE-DA4629ADF843}"/>
          </ac:picMkLst>
        </pc:pic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2693543568" sldId="261"/>
            <ac:picMk id="10" creationId="{ECEC67FD-8875-45C7-B87A-BB08390676B9}"/>
          </ac:picMkLst>
        </pc:picChg>
        <pc:picChg chg="add del mod">
          <ac:chgData name="한승규(2019180043)" userId="a2781c67-9093-4796-b53a-82f55abcf58e" providerId="ADAL" clId="{3CFB53A8-6C3A-4383-B04F-B663ACCCA044}" dt="2021-09-26T17:42:03.515" v="1061" actId="478"/>
          <ac:picMkLst>
            <pc:docMk/>
            <pc:sldMk cId="2693543568" sldId="261"/>
            <ac:picMk id="11" creationId="{68231290-D462-4DFE-AA72-43A9D452C6EE}"/>
          </ac:picMkLst>
        </pc:picChg>
        <pc:picChg chg="add mod">
          <ac:chgData name="한승규(2019180043)" userId="a2781c67-9093-4796-b53a-82f55abcf58e" providerId="ADAL" clId="{3CFB53A8-6C3A-4383-B04F-B663ACCCA044}" dt="2021-09-27T01:50:33.972" v="2345" actId="1076"/>
          <ac:picMkLst>
            <pc:docMk/>
            <pc:sldMk cId="2693543568" sldId="261"/>
            <ac:picMk id="18" creationId="{A494B9FD-A55F-4189-B5C2-AB03161AD715}"/>
          </ac:picMkLst>
        </pc:picChg>
        <pc:picChg chg="add mod">
          <ac:chgData name="한승규(2019180043)" userId="a2781c67-9093-4796-b53a-82f55abcf58e" providerId="ADAL" clId="{3CFB53A8-6C3A-4383-B04F-B663ACCCA044}" dt="2021-09-27T01:50:33.972" v="2345" actId="1076"/>
          <ac:picMkLst>
            <pc:docMk/>
            <pc:sldMk cId="2693543568" sldId="261"/>
            <ac:picMk id="20" creationId="{D8AB662C-96ED-4153-A085-C7C7DF6549B5}"/>
          </ac:picMkLst>
        </pc:picChg>
        <pc:picChg chg="add mod">
          <ac:chgData name="한승규(2019180043)" userId="a2781c67-9093-4796-b53a-82f55abcf58e" providerId="ADAL" clId="{3CFB53A8-6C3A-4383-B04F-B663ACCCA044}" dt="2021-09-27T01:50:33.972" v="2345" actId="1076"/>
          <ac:picMkLst>
            <pc:docMk/>
            <pc:sldMk cId="2693543568" sldId="261"/>
            <ac:picMk id="22" creationId="{AEC6D50C-6B4B-4F83-9913-7C60550E78DC}"/>
          </ac:picMkLst>
        </pc:picChg>
        <pc:picChg chg="add del mod">
          <ac:chgData name="한승규(2019180043)" userId="a2781c67-9093-4796-b53a-82f55abcf58e" providerId="ADAL" clId="{3CFB53A8-6C3A-4383-B04F-B663ACCCA044}" dt="2021-09-26T17:49:24.563" v="1087" actId="478"/>
          <ac:picMkLst>
            <pc:docMk/>
            <pc:sldMk cId="2693543568" sldId="261"/>
            <ac:picMk id="24" creationId="{F86C9EAB-F4EE-4BFC-A557-6469430DFCEE}"/>
          </ac:picMkLst>
        </pc:picChg>
        <pc:picChg chg="add del mod">
          <ac:chgData name="한승규(2019180043)" userId="a2781c67-9093-4796-b53a-82f55abcf58e" providerId="ADAL" clId="{3CFB53A8-6C3A-4383-B04F-B663ACCCA044}" dt="2021-09-26T17:49:24.563" v="1087" actId="478"/>
          <ac:picMkLst>
            <pc:docMk/>
            <pc:sldMk cId="2693543568" sldId="261"/>
            <ac:picMk id="26" creationId="{68575E1F-91E0-4DCD-9578-9DC8BA04AB29}"/>
          </ac:picMkLst>
        </pc:picChg>
        <pc:picChg chg="add del mod">
          <ac:chgData name="한승규(2019180043)" userId="a2781c67-9093-4796-b53a-82f55abcf58e" providerId="ADAL" clId="{3CFB53A8-6C3A-4383-B04F-B663ACCCA044}" dt="2021-09-26T17:49:24.563" v="1087" actId="478"/>
          <ac:picMkLst>
            <pc:docMk/>
            <pc:sldMk cId="2693543568" sldId="261"/>
            <ac:picMk id="28" creationId="{CCC35815-1B16-4930-A88F-558C2826C9C6}"/>
          </ac:picMkLst>
        </pc:picChg>
        <pc:picChg chg="add mod">
          <ac:chgData name="한승규(2019180043)" userId="a2781c67-9093-4796-b53a-82f55abcf58e" providerId="ADAL" clId="{3CFB53A8-6C3A-4383-B04F-B663ACCCA044}" dt="2021-09-26T17:49:13.424" v="1085" actId="1076"/>
          <ac:picMkLst>
            <pc:docMk/>
            <pc:sldMk cId="2693543568" sldId="261"/>
            <ac:picMk id="30" creationId="{5CB70BD7-B2B1-4CF3-8CE4-489237CF99C3}"/>
          </ac:picMkLst>
        </pc:picChg>
        <pc:picChg chg="add mod">
          <ac:chgData name="한승규(2019180043)" userId="a2781c67-9093-4796-b53a-82f55abcf58e" providerId="ADAL" clId="{3CFB53A8-6C3A-4383-B04F-B663ACCCA044}" dt="2021-09-26T17:49:33.494" v="1089" actId="1076"/>
          <ac:picMkLst>
            <pc:docMk/>
            <pc:sldMk cId="2693543568" sldId="261"/>
            <ac:picMk id="32" creationId="{A74E8AB3-D686-429E-90C6-DF078C573FF6}"/>
          </ac:picMkLst>
        </pc:picChg>
        <pc:picChg chg="add mod">
          <ac:chgData name="한승규(2019180043)" userId="a2781c67-9093-4796-b53a-82f55abcf58e" providerId="ADAL" clId="{3CFB53A8-6C3A-4383-B04F-B663ACCCA044}" dt="2021-09-26T17:49:37.655" v="1091" actId="1076"/>
          <ac:picMkLst>
            <pc:docMk/>
            <pc:sldMk cId="2693543568" sldId="261"/>
            <ac:picMk id="34" creationId="{710ADCDA-408F-46A7-8271-08773B1F22A1}"/>
          </ac:picMkLst>
        </pc:picChg>
        <pc:picChg chg="add mod">
          <ac:chgData name="한승규(2019180043)" userId="a2781c67-9093-4796-b53a-82f55abcf58e" providerId="ADAL" clId="{3CFB53A8-6C3A-4383-B04F-B663ACCCA044}" dt="2021-09-27T01:38:58.002" v="2287" actId="1076"/>
          <ac:picMkLst>
            <pc:docMk/>
            <pc:sldMk cId="2693543568" sldId="261"/>
            <ac:picMk id="36" creationId="{640C99DB-1FE0-462A-9C8D-7D66F330921C}"/>
          </ac:picMkLst>
        </pc:picChg>
        <pc:picChg chg="add mod">
          <ac:chgData name="한승규(2019180043)" userId="a2781c67-9093-4796-b53a-82f55abcf58e" providerId="ADAL" clId="{3CFB53A8-6C3A-4383-B04F-B663ACCCA044}" dt="2021-09-26T18:04:36.963" v="1128" actId="1076"/>
          <ac:picMkLst>
            <pc:docMk/>
            <pc:sldMk cId="2693543568" sldId="261"/>
            <ac:picMk id="38" creationId="{BDDABDD6-D2DD-4376-9BAC-EC6E3D5224ED}"/>
          </ac:picMkLst>
        </pc:picChg>
        <pc:cxnChg chg="add mod">
          <ac:chgData name="한승규(2019180043)" userId="a2781c67-9093-4796-b53a-82f55abcf58e" providerId="ADAL" clId="{3CFB53A8-6C3A-4383-B04F-B663ACCCA044}" dt="2021-09-27T03:58:44.488" v="3584" actId="1076"/>
          <ac:cxnSpMkLst>
            <pc:docMk/>
            <pc:sldMk cId="2693543568" sldId="261"/>
            <ac:cxnSpMk id="11" creationId="{B11A9A94-BBAA-4B04-B3B6-657DCFA9DADD}"/>
          </ac:cxnSpMkLst>
        </pc:cxnChg>
      </pc:sldChg>
      <pc:sldChg chg="addSp modSp del">
        <pc:chgData name="한승규(2019180043)" userId="a2781c67-9093-4796-b53a-82f55abcf58e" providerId="ADAL" clId="{3CFB53A8-6C3A-4383-B04F-B663ACCCA044}" dt="2021-09-26T01:53:32.813" v="881" actId="47"/>
        <pc:sldMkLst>
          <pc:docMk/>
          <pc:sldMk cId="325854226" sldId="262"/>
        </pc:sldMkLst>
        <pc:spChg chg="add mod">
          <ac:chgData name="한승규(2019180043)" userId="a2781c67-9093-4796-b53a-82f55abcf58e" providerId="ADAL" clId="{3CFB53A8-6C3A-4383-B04F-B663ACCCA044}" dt="2021-09-26T01:48:24.992" v="804"/>
          <ac:spMkLst>
            <pc:docMk/>
            <pc:sldMk cId="325854226" sldId="262"/>
            <ac:spMk id="2" creationId="{085F9A4D-12DD-4E54-8A9E-1B6C70E7227E}"/>
          </ac:spMkLst>
        </pc:spChg>
        <pc:spChg chg="add mod">
          <ac:chgData name="한승규(2019180043)" userId="a2781c67-9093-4796-b53a-82f55abcf58e" providerId="ADAL" clId="{3CFB53A8-6C3A-4383-B04F-B663ACCCA044}" dt="2021-09-26T01:48:24.992" v="804"/>
          <ac:spMkLst>
            <pc:docMk/>
            <pc:sldMk cId="325854226" sldId="262"/>
            <ac:spMk id="3" creationId="{FEA67C13-FAF4-4B33-92A9-B2A1D8DFD65D}"/>
          </ac:spMkLst>
        </pc:spChg>
      </pc:sldChg>
      <pc:sldChg chg="addSp delSp modSp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3587262822" sldId="263"/>
        </pc:sldMkLst>
        <pc:spChg chg="add mod">
          <ac:chgData name="한승규(2019180043)" userId="a2781c67-9093-4796-b53a-82f55abcf58e" providerId="ADAL" clId="{3CFB53A8-6C3A-4383-B04F-B663ACCCA044}" dt="2021-09-26T19:12:00.891" v="1340" actId="1076"/>
          <ac:spMkLst>
            <pc:docMk/>
            <pc:sldMk cId="3587262822" sldId="263"/>
            <ac:spMk id="2" creationId="{01963015-5DDB-455F-A347-66F7F456B978}"/>
          </ac:spMkLst>
        </pc:spChg>
        <pc:spChg chg="add mod">
          <ac:chgData name="한승규(2019180043)" userId="a2781c67-9093-4796-b53a-82f55abcf58e" providerId="ADAL" clId="{3CFB53A8-6C3A-4383-B04F-B663ACCCA044}" dt="2021-09-26T19:28:09.250" v="1494" actId="207"/>
          <ac:spMkLst>
            <pc:docMk/>
            <pc:sldMk cId="3587262822" sldId="263"/>
            <ac:spMk id="3" creationId="{B57DF4A2-86BA-4B2A-90C0-E46B87F81ADD}"/>
          </ac:spMkLst>
        </pc:spChg>
        <pc:graphicFrameChg chg="add mod modGraphic">
          <ac:chgData name="한승규(2019180043)" userId="a2781c67-9093-4796-b53a-82f55abcf58e" providerId="ADAL" clId="{3CFB53A8-6C3A-4383-B04F-B663ACCCA044}" dt="2021-09-27T09:09:58.673" v="5707" actId="20577"/>
          <ac:graphicFrameMkLst>
            <pc:docMk/>
            <pc:sldMk cId="3587262822" sldId="263"/>
            <ac:graphicFrameMk id="4" creationId="{AD881EC7-4335-4A46-9FB8-EFA196E51FEA}"/>
          </ac:graphicFrameMkLst>
        </pc:graphicFrame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3587262822" sldId="263"/>
            <ac:picMk id="5" creationId="{104A62E2-DE37-48AD-91A6-049905D119EE}"/>
          </ac:picMkLst>
        </pc:picChg>
      </pc:sldChg>
      <pc:sldChg chg="addSp modSp del mod">
        <pc:chgData name="한승규(2019180043)" userId="a2781c67-9093-4796-b53a-82f55abcf58e" providerId="ADAL" clId="{3CFB53A8-6C3A-4383-B04F-B663ACCCA044}" dt="2021-09-26T01:53:36.271" v="882" actId="47"/>
        <pc:sldMkLst>
          <pc:docMk/>
          <pc:sldMk cId="1303100833" sldId="264"/>
        </pc:sldMkLst>
        <pc:spChg chg="add mod">
          <ac:chgData name="한승규(2019180043)" userId="a2781c67-9093-4796-b53a-82f55abcf58e" providerId="ADAL" clId="{3CFB53A8-6C3A-4383-B04F-B663ACCCA044}" dt="2021-09-26T01:48:22.724" v="802" actId="1076"/>
          <ac:spMkLst>
            <pc:docMk/>
            <pc:sldMk cId="1303100833" sldId="264"/>
            <ac:spMk id="2" creationId="{922968F4-BEEA-4536-A580-075C081E14CE}"/>
          </ac:spMkLst>
        </pc:spChg>
        <pc:spChg chg="add mod">
          <ac:chgData name="한승규(2019180043)" userId="a2781c67-9093-4796-b53a-82f55abcf58e" providerId="ADAL" clId="{3CFB53A8-6C3A-4383-B04F-B663ACCCA044}" dt="2021-09-26T01:48:22.724" v="802" actId="1076"/>
          <ac:spMkLst>
            <pc:docMk/>
            <pc:sldMk cId="1303100833" sldId="264"/>
            <ac:spMk id="3" creationId="{7062CF18-1A67-47E8-98D4-15651DA7E747}"/>
          </ac:spMkLst>
        </pc:spChg>
      </pc:sldChg>
      <pc:sldChg chg="addSp delSp modSp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462954142" sldId="265"/>
        </pc:sldMkLst>
        <pc:spChg chg="add del mod ord">
          <ac:chgData name="한승규(2019180043)" userId="a2781c67-9093-4796-b53a-82f55abcf58e" providerId="ADAL" clId="{3CFB53A8-6C3A-4383-B04F-B663ACCCA044}" dt="2021-09-26T00:53:09.817" v="735" actId="21"/>
          <ac:spMkLst>
            <pc:docMk/>
            <pc:sldMk cId="462954142" sldId="265"/>
            <ac:spMk id="3" creationId="{EEF1810B-5F06-48CB-9B7F-3CF24367AF1E}"/>
          </ac:spMkLst>
        </pc:spChg>
        <pc:spChg chg="add mod ord">
          <ac:chgData name="한승규(2019180043)" userId="a2781c67-9093-4796-b53a-82f55abcf58e" providerId="ADAL" clId="{3CFB53A8-6C3A-4383-B04F-B663ACCCA044}" dt="2021-09-26T19:12:07.451" v="1341" actId="1076"/>
          <ac:spMkLst>
            <pc:docMk/>
            <pc:sldMk cId="462954142" sldId="265"/>
            <ac:spMk id="4" creationId="{A19E2B96-D658-48E7-9209-CC6FE9648955}"/>
          </ac:spMkLst>
        </pc:spChg>
        <pc:spChg chg="add del mod">
          <ac:chgData name="한승규(2019180043)" userId="a2781c67-9093-4796-b53a-82f55abcf58e" providerId="ADAL" clId="{3CFB53A8-6C3A-4383-B04F-B663ACCCA044}" dt="2021-09-26T00:57:01.253" v="754"/>
          <ac:spMkLst>
            <pc:docMk/>
            <pc:sldMk cId="462954142" sldId="265"/>
            <ac:spMk id="5" creationId="{A3815562-AFD7-4865-A77F-D1FB264B5E2A}"/>
          </ac:spMkLst>
        </pc:spChg>
        <pc:spChg chg="add mod">
          <ac:chgData name="한승규(2019180043)" userId="a2781c67-9093-4796-b53a-82f55abcf58e" providerId="ADAL" clId="{3CFB53A8-6C3A-4383-B04F-B663ACCCA044}" dt="2021-09-26T19:29:04.052" v="1499" actId="207"/>
          <ac:spMkLst>
            <pc:docMk/>
            <pc:sldMk cId="462954142" sldId="265"/>
            <ac:spMk id="6" creationId="{8584E5CC-1579-496B-99CD-A59AC572FDA0}"/>
          </ac:spMkLst>
        </pc:spChg>
        <pc:graphicFrameChg chg="mod modGraphic">
          <ac:chgData name="한승규(2019180043)" userId="a2781c67-9093-4796-b53a-82f55abcf58e" providerId="ADAL" clId="{3CFB53A8-6C3A-4383-B04F-B663ACCCA044}" dt="2021-09-27T05:15:33.174" v="5361" actId="2711"/>
          <ac:graphicFrameMkLst>
            <pc:docMk/>
            <pc:sldMk cId="462954142" sldId="265"/>
            <ac:graphicFrameMk id="2" creationId="{2248357B-7688-4A9B-943D-EDD03DC77A70}"/>
          </ac:graphicFrameMkLst>
        </pc:graphicFrame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462954142" sldId="265"/>
            <ac:picMk id="3" creationId="{49002C49-45DC-4976-AFCC-81A18A37048C}"/>
          </ac:picMkLst>
        </pc:picChg>
      </pc:sldChg>
      <pc:sldChg chg="addSp delSp modSp new del mod">
        <pc:chgData name="한승규(2019180043)" userId="a2781c67-9093-4796-b53a-82f55abcf58e" providerId="ADAL" clId="{3CFB53A8-6C3A-4383-B04F-B663ACCCA044}" dt="2021-09-27T04:48:45.442" v="4648" actId="47"/>
        <pc:sldMkLst>
          <pc:docMk/>
          <pc:sldMk cId="140579949" sldId="266"/>
        </pc:sldMkLst>
        <pc:spChg chg="del mod">
          <ac:chgData name="한승규(2019180043)" userId="a2781c67-9093-4796-b53a-82f55abcf58e" providerId="ADAL" clId="{3CFB53A8-6C3A-4383-B04F-B663ACCCA044}" dt="2021-09-24T07:49:10.839" v="9" actId="478"/>
          <ac:spMkLst>
            <pc:docMk/>
            <pc:sldMk cId="140579949" sldId="266"/>
            <ac:spMk id="2" creationId="{A9461F60-E222-48EF-8D36-D8CA66EE2469}"/>
          </ac:spMkLst>
        </pc:spChg>
        <pc:spChg chg="del">
          <ac:chgData name="한승규(2019180043)" userId="a2781c67-9093-4796-b53a-82f55abcf58e" providerId="ADAL" clId="{3CFB53A8-6C3A-4383-B04F-B663ACCCA044}" dt="2021-09-24T07:49:08.288" v="7" actId="478"/>
          <ac:spMkLst>
            <pc:docMk/>
            <pc:sldMk cId="140579949" sldId="266"/>
            <ac:spMk id="3" creationId="{25F485BC-9B51-4369-8DA9-B65760204424}"/>
          </ac:spMkLst>
        </pc:spChg>
        <pc:graphicFrameChg chg="add del mod">
          <ac:chgData name="한승규(2019180043)" userId="a2781c67-9093-4796-b53a-82f55abcf58e" providerId="ADAL" clId="{3CFB53A8-6C3A-4383-B04F-B663ACCCA044}" dt="2021-09-24T07:48:13.813" v="3" actId="21"/>
          <ac:graphicFrameMkLst>
            <pc:docMk/>
            <pc:sldMk cId="140579949" sldId="266"/>
            <ac:graphicFrameMk id="4" creationId="{C2F5F98B-FA5D-43BA-8F11-944BED9415F9}"/>
          </ac:graphicFrameMkLst>
        </pc:graphicFrameChg>
        <pc:graphicFrameChg chg="add mod">
          <ac:chgData name="한승규(2019180043)" userId="a2781c67-9093-4796-b53a-82f55abcf58e" providerId="ADAL" clId="{3CFB53A8-6C3A-4383-B04F-B663ACCCA044}" dt="2021-09-24T07:49:21.313" v="11" actId="1076"/>
          <ac:graphicFrameMkLst>
            <pc:docMk/>
            <pc:sldMk cId="140579949" sldId="266"/>
            <ac:graphicFrameMk id="5" creationId="{355CF980-DA6D-431E-BAEF-9C968F5EE63C}"/>
          </ac:graphicFrameMkLst>
        </pc:graphicFrameChg>
      </pc:sldChg>
      <pc:sldChg chg="addSp delSp modSp add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701363443" sldId="267"/>
        </pc:sldMkLst>
        <pc:spChg chg="mod">
          <ac:chgData name="한승규(2019180043)" userId="a2781c67-9093-4796-b53a-82f55abcf58e" providerId="ADAL" clId="{3CFB53A8-6C3A-4383-B04F-B663ACCCA044}" dt="2021-09-26T19:11:52.532" v="1338" actId="1076"/>
          <ac:spMkLst>
            <pc:docMk/>
            <pc:sldMk cId="701363443" sldId="267"/>
            <ac:spMk id="2" creationId="{BC6CC129-104F-40AD-A979-CF5EE4CB841D}"/>
          </ac:spMkLst>
        </pc:spChg>
        <pc:spChg chg="mod">
          <ac:chgData name="한승규(2019180043)" userId="a2781c67-9093-4796-b53a-82f55abcf58e" providerId="ADAL" clId="{3CFB53A8-6C3A-4383-B04F-B663ACCCA044}" dt="2021-09-26T19:41:24.629" v="1566"/>
          <ac:spMkLst>
            <pc:docMk/>
            <pc:sldMk cId="701363443" sldId="267"/>
            <ac:spMk id="3" creationId="{AC65B734-C10B-4C79-BB98-998682F9569D}"/>
          </ac:spMkLst>
        </pc:spChg>
        <pc:spChg chg="add mod">
          <ac:chgData name="한승규(2019180043)" userId="a2781c67-9093-4796-b53a-82f55abcf58e" providerId="ADAL" clId="{3CFB53A8-6C3A-4383-B04F-B663ACCCA044}" dt="2021-09-27T05:01:59.442" v="4957" actId="2711"/>
          <ac:spMkLst>
            <pc:docMk/>
            <pc:sldMk cId="701363443" sldId="267"/>
            <ac:spMk id="12" creationId="{3CAD02D9-03CB-49BB-B8A4-419DE7C7547F}"/>
          </ac:spMkLst>
        </pc:spChg>
        <pc:spChg chg="add del mod">
          <ac:chgData name="한승규(2019180043)" userId="a2781c67-9093-4796-b53a-82f55abcf58e" providerId="ADAL" clId="{3CFB53A8-6C3A-4383-B04F-B663ACCCA044}" dt="2021-09-27T01:59:20.603" v="2479"/>
          <ac:spMkLst>
            <pc:docMk/>
            <pc:sldMk cId="701363443" sldId="267"/>
            <ac:spMk id="13" creationId="{09B4B543-A1EF-4A9A-B9CD-56045CF3DF0C}"/>
          </ac:spMkLst>
        </pc:spChg>
        <pc:spChg chg="add mod">
          <ac:chgData name="한승규(2019180043)" userId="a2781c67-9093-4796-b53a-82f55abcf58e" providerId="ADAL" clId="{3CFB53A8-6C3A-4383-B04F-B663ACCCA044}" dt="2021-09-27T02:05:07.190" v="2788" actId="113"/>
          <ac:spMkLst>
            <pc:docMk/>
            <pc:sldMk cId="701363443" sldId="267"/>
            <ac:spMk id="14" creationId="{A92ED5E2-D035-4D9E-8594-E321CA1E4898}"/>
          </ac:spMkLst>
        </pc:spChg>
        <pc:spChg chg="add mod">
          <ac:chgData name="한승규(2019180043)" userId="a2781c67-9093-4796-b53a-82f55abcf58e" providerId="ADAL" clId="{3CFB53A8-6C3A-4383-B04F-B663ACCCA044}" dt="2021-09-27T02:05:07.190" v="2788" actId="113"/>
          <ac:spMkLst>
            <pc:docMk/>
            <pc:sldMk cId="701363443" sldId="267"/>
            <ac:spMk id="15" creationId="{8A77F03E-28FC-48A4-893F-B247031CB601}"/>
          </ac:spMkLst>
        </pc:spChg>
        <pc:spChg chg="add mod">
          <ac:chgData name="한승규(2019180043)" userId="a2781c67-9093-4796-b53a-82f55abcf58e" providerId="ADAL" clId="{3CFB53A8-6C3A-4383-B04F-B663ACCCA044}" dt="2021-09-27T02:05:07.190" v="2788" actId="113"/>
          <ac:spMkLst>
            <pc:docMk/>
            <pc:sldMk cId="701363443" sldId="267"/>
            <ac:spMk id="16" creationId="{B6BEC069-1725-44A6-ADAA-DF5124B399E3}"/>
          </ac:spMkLst>
        </pc:spChg>
        <pc:spChg chg="add mod">
          <ac:chgData name="한승규(2019180043)" userId="a2781c67-9093-4796-b53a-82f55abcf58e" providerId="ADAL" clId="{3CFB53A8-6C3A-4383-B04F-B663ACCCA044}" dt="2021-09-27T02:05:07.190" v="2788" actId="113"/>
          <ac:spMkLst>
            <pc:docMk/>
            <pc:sldMk cId="701363443" sldId="267"/>
            <ac:spMk id="17" creationId="{A58601A2-EA9E-4D86-BD8C-6EA960ACBF28}"/>
          </ac:spMkLst>
        </pc:sp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701363443" sldId="267"/>
            <ac:picMk id="4" creationId="{EF826420-0FDA-4C40-91C1-516660F92D60}"/>
          </ac:picMkLst>
        </pc:picChg>
        <pc:picChg chg="add mod">
          <ac:chgData name="한승규(2019180043)" userId="a2781c67-9093-4796-b53a-82f55abcf58e" providerId="ADAL" clId="{3CFB53A8-6C3A-4383-B04F-B663ACCCA044}" dt="2021-09-26T19:47:13.119" v="1597" actId="1076"/>
          <ac:picMkLst>
            <pc:docMk/>
            <pc:sldMk cId="701363443" sldId="267"/>
            <ac:picMk id="5" creationId="{0D864822-6EC4-42C3-AF9A-1C9FD248C1FF}"/>
          </ac:picMkLst>
        </pc:picChg>
        <pc:picChg chg="add mod">
          <ac:chgData name="한승규(2019180043)" userId="a2781c67-9093-4796-b53a-82f55abcf58e" providerId="ADAL" clId="{3CFB53A8-6C3A-4383-B04F-B663ACCCA044}" dt="2021-09-26T19:47:13.119" v="1597" actId="1076"/>
          <ac:picMkLst>
            <pc:docMk/>
            <pc:sldMk cId="701363443" sldId="267"/>
            <ac:picMk id="7" creationId="{BE3E1D42-3583-4209-A94D-ECB837B03029}"/>
          </ac:picMkLst>
        </pc:picChg>
        <pc:picChg chg="add mod">
          <ac:chgData name="한승규(2019180043)" userId="a2781c67-9093-4796-b53a-82f55abcf58e" providerId="ADAL" clId="{3CFB53A8-6C3A-4383-B04F-B663ACCCA044}" dt="2021-09-26T19:47:13.119" v="1597" actId="1076"/>
          <ac:picMkLst>
            <pc:docMk/>
            <pc:sldMk cId="701363443" sldId="267"/>
            <ac:picMk id="9" creationId="{DB1C56F0-8786-47F0-B831-D490C68C806E}"/>
          </ac:picMkLst>
        </pc:picChg>
        <pc:picChg chg="add mod">
          <ac:chgData name="한승규(2019180043)" userId="a2781c67-9093-4796-b53a-82f55abcf58e" providerId="ADAL" clId="{3CFB53A8-6C3A-4383-B04F-B663ACCCA044}" dt="2021-09-26T19:47:13.119" v="1597" actId="1076"/>
          <ac:picMkLst>
            <pc:docMk/>
            <pc:sldMk cId="701363443" sldId="267"/>
            <ac:picMk id="11" creationId="{4307D298-9864-436B-B358-B7435D421468}"/>
          </ac:picMkLst>
        </pc:picChg>
      </pc:sldChg>
      <pc:sldChg chg="addSp delSp modSp add mod modTransition modAnim">
        <pc:chgData name="한승규(2019180043)" userId="a2781c67-9093-4796-b53a-82f55abcf58e" providerId="ADAL" clId="{3CFB53A8-6C3A-4383-B04F-B663ACCCA044}" dt="2021-09-27T09:15:36.598" v="5712"/>
        <pc:sldMkLst>
          <pc:docMk/>
          <pc:sldMk cId="3451353478" sldId="268"/>
        </pc:sldMkLst>
        <pc:spChg chg="mod">
          <ac:chgData name="한승규(2019180043)" userId="a2781c67-9093-4796-b53a-82f55abcf58e" providerId="ADAL" clId="{3CFB53A8-6C3A-4383-B04F-B663ACCCA044}" dt="2021-09-26T19:11:57.387" v="1339" actId="1076"/>
          <ac:spMkLst>
            <pc:docMk/>
            <pc:sldMk cId="3451353478" sldId="268"/>
            <ac:spMk id="2" creationId="{BC6CC129-104F-40AD-A979-CF5EE4CB841D}"/>
          </ac:spMkLst>
        </pc:spChg>
        <pc:spChg chg="mod">
          <ac:chgData name="한승규(2019180043)" userId="a2781c67-9093-4796-b53a-82f55abcf58e" providerId="ADAL" clId="{3CFB53A8-6C3A-4383-B04F-B663ACCCA044}" dt="2021-09-26T19:41:27.059" v="1567"/>
          <ac:spMkLst>
            <pc:docMk/>
            <pc:sldMk cId="3451353478" sldId="268"/>
            <ac:spMk id="3" creationId="{AC65B734-C10B-4C79-BB98-998682F9569D}"/>
          </ac:spMkLst>
        </pc:spChg>
        <pc:spChg chg="add mod">
          <ac:chgData name="한승규(2019180043)" userId="a2781c67-9093-4796-b53a-82f55abcf58e" providerId="ADAL" clId="{3CFB53A8-6C3A-4383-B04F-B663ACCCA044}" dt="2021-09-27T05:02:07.178" v="4958" actId="2711"/>
          <ac:spMkLst>
            <pc:docMk/>
            <pc:sldMk cId="3451353478" sldId="268"/>
            <ac:spMk id="4" creationId="{1C9CBFA6-9FAB-4173-AF48-472328D37252}"/>
          </ac:spMkLst>
        </pc:spChg>
        <pc:picChg chg="add del mod">
          <ac:chgData name="한승규(2019180043)" userId="a2781c67-9093-4796-b53a-82f55abcf58e" providerId="ADAL" clId="{3CFB53A8-6C3A-4383-B04F-B663ACCCA044}" dt="2021-09-27T09:15:36.598" v="5712"/>
          <ac:picMkLst>
            <pc:docMk/>
            <pc:sldMk cId="3451353478" sldId="268"/>
            <ac:picMk id="5" creationId="{9DB54AFE-E851-4EC8-AD1A-7747DD063F00}"/>
          </ac:picMkLst>
        </pc:picChg>
        <pc:picChg chg="add mod">
          <ac:chgData name="한승규(2019180043)" userId="a2781c67-9093-4796-b53a-82f55abcf58e" providerId="ADAL" clId="{3CFB53A8-6C3A-4383-B04F-B663ACCCA044}" dt="2021-09-27T05:02:57.625" v="4962" actId="1076"/>
          <ac:picMkLst>
            <pc:docMk/>
            <pc:sldMk cId="3451353478" sldId="268"/>
            <ac:picMk id="6" creationId="{3ADEB9A1-AB26-4D9D-9E75-3B4415CA6BCB}"/>
          </ac:picMkLst>
        </pc:picChg>
        <pc:picChg chg="add mod">
          <ac:chgData name="한승규(2019180043)" userId="a2781c67-9093-4796-b53a-82f55abcf58e" providerId="ADAL" clId="{3CFB53A8-6C3A-4383-B04F-B663ACCCA044}" dt="2021-09-27T05:06:55.927" v="4983" actId="1076"/>
          <ac:picMkLst>
            <pc:docMk/>
            <pc:sldMk cId="3451353478" sldId="268"/>
            <ac:picMk id="8" creationId="{47A5CF16-6A2D-4272-BB3A-21D0B466CDF7}"/>
          </ac:picMkLst>
        </pc:picChg>
        <pc:picChg chg="add mod">
          <ac:chgData name="한승규(2019180043)" userId="a2781c67-9093-4796-b53a-82f55abcf58e" providerId="ADAL" clId="{3CFB53A8-6C3A-4383-B04F-B663ACCCA044}" dt="2021-09-27T05:06:58.608" v="4984" actId="1076"/>
          <ac:picMkLst>
            <pc:docMk/>
            <pc:sldMk cId="3451353478" sldId="268"/>
            <ac:picMk id="10" creationId="{43C614D0-B34C-4F18-A6EC-DFD0DA98B99D}"/>
          </ac:picMkLst>
        </pc:picChg>
        <pc:picChg chg="add mod">
          <ac:chgData name="한승규(2019180043)" userId="a2781c67-9093-4796-b53a-82f55abcf58e" providerId="ADAL" clId="{3CFB53A8-6C3A-4383-B04F-B663ACCCA044}" dt="2021-09-27T05:06:51.672" v="4982" actId="1076"/>
          <ac:picMkLst>
            <pc:docMk/>
            <pc:sldMk cId="3451353478" sldId="268"/>
            <ac:picMk id="12" creationId="{CE1DA30D-3B9C-4AA5-9B3E-C566A50E56D2}"/>
          </ac:picMkLst>
        </pc:picChg>
        <pc:picChg chg="add mod">
          <ac:chgData name="한승규(2019180043)" userId="a2781c67-9093-4796-b53a-82f55abcf58e" providerId="ADAL" clId="{3CFB53A8-6C3A-4383-B04F-B663ACCCA044}" dt="2021-09-27T05:10:51.079" v="4991" actId="1076"/>
          <ac:picMkLst>
            <pc:docMk/>
            <pc:sldMk cId="3451353478" sldId="268"/>
            <ac:picMk id="14" creationId="{A81AFD7A-41B7-42FD-B4E2-D1389B4F2722}"/>
          </ac:picMkLst>
        </pc:picChg>
        <pc:picChg chg="add mod">
          <ac:chgData name="한승규(2019180043)" userId="a2781c67-9093-4796-b53a-82f55abcf58e" providerId="ADAL" clId="{3CFB53A8-6C3A-4383-B04F-B663ACCCA044}" dt="2021-09-27T05:10:52.704" v="4992" actId="1076"/>
          <ac:picMkLst>
            <pc:docMk/>
            <pc:sldMk cId="3451353478" sldId="268"/>
            <ac:picMk id="16" creationId="{62CA3C6E-5F18-449F-806F-E9248A8A00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A6733-9F11-454D-86FA-41ADC8592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AAE5B4-BAA3-48ED-A9B5-57DC3C96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6691B-9787-4842-868A-9174AFC2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E7E5D-35CD-4D49-9A6D-27366F47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F317F-DD73-4981-9C5A-421F0A60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8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C495D-7408-4A21-9590-7CB5E6CF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F02A55-EF45-4D05-9AFB-19BB3BCCA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FB141-4D00-4611-A4CF-F24D9444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66C8F-2643-42E4-98B4-187A2AA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9071A-A095-406D-903B-98285AB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066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EAD0EE-37C2-444C-8AA3-744B40450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C11D09-F6F0-47F0-9F2C-61D962D9A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0A669-38C8-4D18-B34B-A0B9BA22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99DD6-3006-4B29-AD0D-8D73EC4D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911B9-783C-4828-AF89-9CC4A963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3A24A-AE35-44E1-84BB-0684375C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E261F-030A-4BF5-B13A-AFB9E415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396EB-2F92-456E-823B-C59397E3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B0538-30E9-49C5-BB63-0F35550C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2F7D2-FAF8-46E7-B733-603F8220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0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A802E-5A50-478B-BE6C-39DCBBCA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E4F68-DABF-4E07-BF30-6D9494EB1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A7502-4337-44D3-A67A-24D64A7E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32A7B-B7C3-4959-B92B-955BF539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60B47C-82F9-41EB-BAD0-A3F12304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9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7E6E-9609-4AF1-B80D-430805B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A73EB-E8AD-4ED4-B54C-260B063AB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C20302-F0BE-4C34-B8E3-8E283A202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3EC32A-A3E8-4929-A6A8-7478066B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43CEA-3F87-48B7-9640-F2C1A2B1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D82F1-131D-4068-9DED-2999159F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4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EE568-EC1F-41B1-B6CD-A660AF41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09028-B555-4774-A4F4-C4ACF672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32FA35-963C-452B-92AD-CE1ECB495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93318-DA7B-42E5-AB96-9BF1B544E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BF4A94-1862-4BB6-9A6D-1EBD803D8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5E5078-B37E-47B1-B0F1-01501417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B44EA6-7F0E-49CC-A49F-FC896C0D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8DFB18-5DAE-45D0-8ADA-3ACC7F74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2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7E6A3-40E8-48CF-B006-F9E45AFA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07A98-A6EB-4433-9B65-11F1EE71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1D53BB-EFED-4F12-9710-0EC3D576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2C28D-9552-4831-A8F1-5FDDD29D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5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B52832-9905-4FB0-AAF8-FDE5C721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A26533-7D4B-4709-9D20-0A833AA18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4FAA4-DB62-45FE-A548-BC753334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9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48015-F127-441E-9BE2-8C912F1B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2B231-6D7B-4933-B55D-421B8D9E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27A25-E519-4EEF-BDAD-DC9E1A7A4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BCE563-891B-4EF9-83F8-C34DF652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CECACB-C8D3-4A25-8257-29BAE512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6A8D3-0E54-4567-89EF-0FD3BEB8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3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8BEA7-4134-4F1E-81C6-4DB13168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025123-7526-46FC-9DAA-E6C5D8A44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E51CEB-F45F-4B3E-950E-E6B0DFA35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0EA50-37A2-493A-9F4A-E464AF3D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F53EBA-C31C-4FFE-B01F-2B366F62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0313E-4D73-4467-8093-468F7E98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45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431944-EE62-44CE-8F6B-66B7C98A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95478-21B4-4C4D-862B-AAD06532E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B4067-B6DC-4623-AC7D-B9F1FB883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1DFE3-5275-4676-97D7-E5510D8ED82E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34AF9-C60A-4EC6-AC29-7AE004BE1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86E03-AC0F-4AA8-8275-DFB682990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D21EE-B8E2-427C-A486-5283BE598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2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E2E428-3E53-496D-BA3D-143E6835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6C875-54BB-497B-9BE1-88350D42C6E7}"/>
              </a:ext>
            </a:extLst>
          </p:cNvPr>
          <p:cNvSpPr txBox="1"/>
          <p:nvPr/>
        </p:nvSpPr>
        <p:spPr>
          <a:xfrm>
            <a:off x="7234519" y="2461052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>
                    <a:lumMod val="85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MOONLIGHTER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latin typeface="Opificio" panose="02000503020000020004" pitchFamily="2" charset="0"/>
              <a:ea typeface="HY엽서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9C394-78F8-4C15-9B78-1201FCCC56E8}"/>
              </a:ext>
            </a:extLst>
          </p:cNvPr>
          <p:cNvSpPr txBox="1"/>
          <p:nvPr/>
        </p:nvSpPr>
        <p:spPr>
          <a:xfrm>
            <a:off x="9101137" y="575310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2019180043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한승규</a:t>
            </a:r>
          </a:p>
        </p:txBody>
      </p:sp>
    </p:spTree>
    <p:extLst>
      <p:ext uri="{BB962C8B-B14F-4D97-AF65-F5344CB8AC3E}">
        <p14:creationId xmlns:p14="http://schemas.microsoft.com/office/powerpoint/2010/main" val="201012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1389A1E4-4D7D-4F5C-821F-A140A53F6CCF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ㅋ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4FCED-E2F3-4BD8-90B5-A7D719177FB4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Game Concept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67869-F94D-448F-B127-4D18945B0139}"/>
              </a:ext>
            </a:extLst>
          </p:cNvPr>
          <p:cNvSpPr txBox="1"/>
          <p:nvPr/>
        </p:nvSpPr>
        <p:spPr>
          <a:xfrm>
            <a:off x="869577" y="1286435"/>
            <a:ext cx="103721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게임 특징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상점 경영과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로그라이크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액션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RPG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장르의 게임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던전에서 수집한 유물로 상점과 마을을 복구하고 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무기를 업그레이드해 최종 보스를 격파하는 것이 목표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</a:p>
          <a:p>
            <a:pPr>
              <a:buClr>
                <a:schemeClr val="accent6">
                  <a:lumMod val="40000"/>
                  <a:lumOff val="60000"/>
                </a:schemeClr>
              </a:buClr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로그라이크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액션에 집중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기존 맵 방식이 아닌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가지 지형 무한 반복 형태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3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142289AB-172B-4527-8CB5-2B6C5359D398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4FC8B-42BA-4A43-B9C6-CBF2516444E2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Development Range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93930-FBA0-4C63-AA3F-BC1051F43BC7}"/>
              </a:ext>
            </a:extLst>
          </p:cNvPr>
          <p:cNvSpPr txBox="1"/>
          <p:nvPr/>
        </p:nvSpPr>
        <p:spPr>
          <a:xfrm>
            <a:off x="869577" y="1286435"/>
            <a:ext cx="10372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개발 범위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일반 지형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1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회복 지형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2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보스 지형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종류 일반 몬스터와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종류의 보스 몬스터 구현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맵 지형에 따른 낭떠러지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깨지는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/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안깨지는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오브젝트 구현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1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ED2FCB0D-990F-4CB7-B684-53A0A3F8C962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FBE9D-0309-4B7F-9527-F77258AF42EC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Main Game Configuration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그림 4" descr="텍스트, 전자기기, 일, 조종판이(가) 표시된 사진&#10;&#10;자동 생성된 설명">
            <a:extLst>
              <a:ext uri="{FF2B5EF4-FFF2-40B4-BE49-F238E27FC236}">
                <a16:creationId xmlns:a16="http://schemas.microsoft.com/office/drawing/2014/main" id="{36B7339B-0D7F-417E-BDAB-6AFD1732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40" y="1118794"/>
            <a:ext cx="9437517" cy="5329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545F4D-A8B3-4EE0-8A32-16F7635A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19652" y="4793173"/>
            <a:ext cx="573440" cy="573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A3F6B3-E3E4-4AA7-B9C1-B094E7005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46212" y="5379582"/>
            <a:ext cx="573440" cy="573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4CBAE5-E770-4E72-B1C4-2081526D0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3092" y="5379582"/>
            <a:ext cx="573440" cy="57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E51B00-87EC-4E5A-BF12-5A568B2292F2}"/>
              </a:ext>
            </a:extLst>
          </p:cNvPr>
          <p:cNvSpPr txBox="1"/>
          <p:nvPr/>
        </p:nvSpPr>
        <p:spPr>
          <a:xfrm>
            <a:off x="2511109" y="4861543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94B9FD-A55F-4189-B5C2-AB03161AD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46212" y="5389961"/>
            <a:ext cx="573440" cy="57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0799C2-7556-4A50-AE02-23C2B6C28171}"/>
              </a:ext>
            </a:extLst>
          </p:cNvPr>
          <p:cNvSpPr txBox="1"/>
          <p:nvPr/>
        </p:nvSpPr>
        <p:spPr>
          <a:xfrm>
            <a:off x="1937669" y="5458331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AB662C-96ED-4153-A085-C7C7DF654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19651" y="5384772"/>
            <a:ext cx="573440" cy="57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92B141-496C-4459-AC21-AE8B0646868D}"/>
              </a:ext>
            </a:extLst>
          </p:cNvPr>
          <p:cNvSpPr txBox="1"/>
          <p:nvPr/>
        </p:nvSpPr>
        <p:spPr>
          <a:xfrm>
            <a:off x="2511109" y="5460921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EC6D50C-6B4B-4F83-9913-7C60550E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3092" y="5384772"/>
            <a:ext cx="573440" cy="57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28CD7A-9C9C-49E4-BCE3-ABB1CCF392F9}"/>
              </a:ext>
            </a:extLst>
          </p:cNvPr>
          <p:cNvSpPr txBox="1"/>
          <p:nvPr/>
        </p:nvSpPr>
        <p:spPr>
          <a:xfrm>
            <a:off x="3084549" y="5475552"/>
            <a:ext cx="3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CB70BD7-B2B1-4CF3-8CE4-489237CF9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1196" y="1246827"/>
            <a:ext cx="335444" cy="3354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DCEBF0E-CB54-4631-898B-6C55ADB1C9D1}"/>
              </a:ext>
            </a:extLst>
          </p:cNvPr>
          <p:cNvSpPr txBox="1"/>
          <p:nvPr/>
        </p:nvSpPr>
        <p:spPr>
          <a:xfrm>
            <a:off x="9241338" y="1216031"/>
            <a:ext cx="19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74E8AB3-D686-429E-90C6-DF078C57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1196" y="1591873"/>
            <a:ext cx="335444" cy="3354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5A2D15-BC6A-4B24-8C62-DDB283C2623C}"/>
              </a:ext>
            </a:extLst>
          </p:cNvPr>
          <p:cNvSpPr txBox="1"/>
          <p:nvPr/>
        </p:nvSpPr>
        <p:spPr>
          <a:xfrm>
            <a:off x="9241338" y="1589380"/>
            <a:ext cx="19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j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10ADCDA-408F-46A7-8271-08773B1F2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1196" y="1936919"/>
            <a:ext cx="335444" cy="33544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A180C7-30CF-4421-BDE2-C766741AA7C8}"/>
              </a:ext>
            </a:extLst>
          </p:cNvPr>
          <p:cNvSpPr txBox="1"/>
          <p:nvPr/>
        </p:nvSpPr>
        <p:spPr>
          <a:xfrm>
            <a:off x="9241338" y="1923589"/>
            <a:ext cx="195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k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40C99DB-1FE0-462A-9C8D-7D66F3309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1196" y="2658291"/>
            <a:ext cx="335444" cy="3354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CC00BB4-B698-4A53-B78E-6BBC03F070AF}"/>
              </a:ext>
            </a:extLst>
          </p:cNvPr>
          <p:cNvSpPr txBox="1"/>
          <p:nvPr/>
        </p:nvSpPr>
        <p:spPr>
          <a:xfrm>
            <a:off x="9257599" y="2654563"/>
            <a:ext cx="162638" cy="34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DDABDD6-D2DD-4376-9BAC-EC6E3D522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76300" y="2286817"/>
            <a:ext cx="335444" cy="3354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CB1B7AC-BB89-4442-8E64-BD4E850630E5}"/>
              </a:ext>
            </a:extLst>
          </p:cNvPr>
          <p:cNvSpPr txBox="1"/>
          <p:nvPr/>
        </p:nvSpPr>
        <p:spPr>
          <a:xfrm>
            <a:off x="9246442" y="2365335"/>
            <a:ext cx="19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﹈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E649B-22C4-4A17-A733-2CFA88941D82}"/>
              </a:ext>
            </a:extLst>
          </p:cNvPr>
          <p:cNvSpPr txBox="1"/>
          <p:nvPr/>
        </p:nvSpPr>
        <p:spPr>
          <a:xfrm>
            <a:off x="2172971" y="439122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 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B750F-4FFC-46AE-8A63-FD0D1263862C}"/>
              </a:ext>
            </a:extLst>
          </p:cNvPr>
          <p:cNvSpPr txBox="1"/>
          <p:nvPr/>
        </p:nvSpPr>
        <p:spPr>
          <a:xfrm>
            <a:off x="2368233" y="173530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HP UI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Opificio" panose="02000503020000020004" pitchFamily="2" charset="0"/>
              <a:ea typeface="HY엽서M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60916E-EFE6-4C4B-8782-89A4CE309F85}"/>
              </a:ext>
            </a:extLst>
          </p:cNvPr>
          <p:cNvSpPr txBox="1"/>
          <p:nvPr/>
        </p:nvSpPr>
        <p:spPr>
          <a:xfrm>
            <a:off x="8137232" y="1239848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회복 물약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77E8E0-7EE4-479D-B309-EBFAF9A8D4CC}"/>
              </a:ext>
            </a:extLst>
          </p:cNvPr>
          <p:cNvSpPr txBox="1"/>
          <p:nvPr/>
        </p:nvSpPr>
        <p:spPr>
          <a:xfrm>
            <a:off x="8146197" y="1587873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기본 공격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02E4-3969-4CF9-A1B9-1380F428169A}"/>
              </a:ext>
            </a:extLst>
          </p:cNvPr>
          <p:cNvSpPr txBox="1"/>
          <p:nvPr/>
        </p:nvSpPr>
        <p:spPr>
          <a:xfrm>
            <a:off x="8155209" y="1910258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차징</a:t>
            </a:r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 공격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37A2ED-CE09-42D6-9688-BA3F4C67074C}"/>
              </a:ext>
            </a:extLst>
          </p:cNvPr>
          <p:cNvSpPr txBox="1"/>
          <p:nvPr/>
        </p:nvSpPr>
        <p:spPr>
          <a:xfrm>
            <a:off x="8155162" y="225231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회피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036856-A0B0-4357-A15D-B902D4E95096}"/>
              </a:ext>
            </a:extLst>
          </p:cNvPr>
          <p:cNvSpPr txBox="1"/>
          <p:nvPr/>
        </p:nvSpPr>
        <p:spPr>
          <a:xfrm>
            <a:off x="8137232" y="2630973"/>
            <a:ext cx="1096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가방</a:t>
            </a:r>
            <a:r>
              <a:rPr lang="en-US" altLang="ko-KR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/</a:t>
            </a:r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상점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E536BF7-0D43-4998-ABA1-DB58FD9767AE}"/>
              </a:ext>
            </a:extLst>
          </p:cNvPr>
          <p:cNvSpPr/>
          <p:nvPr/>
        </p:nvSpPr>
        <p:spPr>
          <a:xfrm>
            <a:off x="2100143" y="1216031"/>
            <a:ext cx="1602981" cy="573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C4860-07EF-43A2-8456-99C895512CB0}"/>
              </a:ext>
            </a:extLst>
          </p:cNvPr>
          <p:cNvSpPr txBox="1"/>
          <p:nvPr/>
        </p:nvSpPr>
        <p:spPr>
          <a:xfrm>
            <a:off x="5567082" y="4848734"/>
            <a:ext cx="215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꺠지지</a:t>
            </a:r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 않는 물체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623486-10A7-4C7A-8C94-94A38ADA43A6}"/>
              </a:ext>
            </a:extLst>
          </p:cNvPr>
          <p:cNvSpPr/>
          <p:nvPr/>
        </p:nvSpPr>
        <p:spPr>
          <a:xfrm>
            <a:off x="6257056" y="4140825"/>
            <a:ext cx="744684" cy="702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5EDE3B-79F5-481B-83FF-057DE244FB73}"/>
              </a:ext>
            </a:extLst>
          </p:cNvPr>
          <p:cNvSpPr txBox="1"/>
          <p:nvPr/>
        </p:nvSpPr>
        <p:spPr>
          <a:xfrm>
            <a:off x="5181291" y="2952803"/>
            <a:ext cx="215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꺠지는</a:t>
            </a:r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 물체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32AEBC3-9C13-4652-B56A-1E81AE9AFAD9}"/>
              </a:ext>
            </a:extLst>
          </p:cNvPr>
          <p:cNvSpPr/>
          <p:nvPr/>
        </p:nvSpPr>
        <p:spPr>
          <a:xfrm>
            <a:off x="5911608" y="3364599"/>
            <a:ext cx="744684" cy="7029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EEB9E0-A929-4A44-A1F3-B63C51537AB4}"/>
              </a:ext>
            </a:extLst>
          </p:cNvPr>
          <p:cNvSpPr txBox="1"/>
          <p:nvPr/>
        </p:nvSpPr>
        <p:spPr>
          <a:xfrm>
            <a:off x="7355110" y="5940999"/>
            <a:ext cx="215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90000"/>
                  </a:schemeClr>
                </a:solidFill>
                <a:latin typeface="Opificio" panose="02000503020000020004" pitchFamily="2" charset="0"/>
                <a:ea typeface="HY엽서M" panose="02030600000101010101" pitchFamily="18" charset="-127"/>
              </a:rPr>
              <a:t>낭떠러지</a:t>
            </a:r>
            <a:endParaRPr lang="en-US" altLang="ko-KR" sz="1600" b="1" dirty="0">
              <a:solidFill>
                <a:schemeClr val="bg2">
                  <a:lumMod val="90000"/>
                </a:schemeClr>
              </a:solidFill>
              <a:latin typeface="Opificio" panose="02000503020000020004" pitchFamily="2" charset="0"/>
              <a:ea typeface="HY엽서M" panose="0203060000010101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1A9A94-BBAA-4B04-B3B6-657DCFA9DADD}"/>
              </a:ext>
            </a:extLst>
          </p:cNvPr>
          <p:cNvCxnSpPr/>
          <p:nvPr/>
        </p:nvCxnSpPr>
        <p:spPr>
          <a:xfrm flipV="1">
            <a:off x="8430875" y="5749063"/>
            <a:ext cx="0" cy="230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BC6CC129-104F-40AD-A979-CF5EE4CB841D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B734-C10B-4C79-BB98-998682F9569D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Predicted Game Play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5035D-B816-4821-B8D0-CC9F24B8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1" t="30252" r="27685" b="36773"/>
          <a:stretch/>
        </p:blipFill>
        <p:spPr>
          <a:xfrm>
            <a:off x="6096000" y="1064543"/>
            <a:ext cx="5086833" cy="2364457"/>
          </a:xfrm>
          <a:prstGeom prst="rect">
            <a:avLst/>
          </a:prstGeom>
        </p:spPr>
      </p:pic>
      <p:pic>
        <p:nvPicPr>
          <p:cNvPr id="7" name="그림 6" descr="텍스트, 옅은, 켜진, 일이(가) 표시된 사진&#10;&#10;자동 생성된 설명">
            <a:extLst>
              <a:ext uri="{FF2B5EF4-FFF2-40B4-BE49-F238E27FC236}">
                <a16:creationId xmlns:a16="http://schemas.microsoft.com/office/drawing/2014/main" id="{FDB950AB-7A97-432A-8FEA-ED6F3864F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44" y="4094644"/>
            <a:ext cx="2823612" cy="1591264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26FAD82D-1DB8-4479-8364-1A288C14F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36" y="4090566"/>
            <a:ext cx="2825686" cy="15912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CC8BECB-7560-4524-BCEC-2E37A245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103" y="4094644"/>
            <a:ext cx="2823612" cy="158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AA775F-8E44-4D0B-8DC1-98477472D552}"/>
              </a:ext>
            </a:extLst>
          </p:cNvPr>
          <p:cNvSpPr txBox="1"/>
          <p:nvPr/>
        </p:nvSpPr>
        <p:spPr>
          <a:xfrm>
            <a:off x="1894779" y="3721234"/>
            <a:ext cx="148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일반 지형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BE9C2-4F9C-47EF-A871-A23FC77BD973}"/>
              </a:ext>
            </a:extLst>
          </p:cNvPr>
          <p:cNvSpPr txBox="1"/>
          <p:nvPr/>
        </p:nvSpPr>
        <p:spPr>
          <a:xfrm>
            <a:off x="5569272" y="3721234"/>
            <a:ext cx="148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회복 지형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891A1-E9D1-4F32-B08D-3655563A35A7}"/>
              </a:ext>
            </a:extLst>
          </p:cNvPr>
          <p:cNvSpPr txBox="1"/>
          <p:nvPr/>
        </p:nvSpPr>
        <p:spPr>
          <a:xfrm>
            <a:off x="9245838" y="3717642"/>
            <a:ext cx="148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보스 지형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BF882-24A4-4628-8505-473B634FFA25}"/>
              </a:ext>
            </a:extLst>
          </p:cNvPr>
          <p:cNvSpPr txBox="1"/>
          <p:nvPr/>
        </p:nvSpPr>
        <p:spPr>
          <a:xfrm>
            <a:off x="1857490" y="1668111"/>
            <a:ext cx="323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기존의 맵 방식이 아닌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랜덤한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지형의 무한반복 형태</a:t>
            </a:r>
          </a:p>
        </p:txBody>
      </p:sp>
    </p:spTree>
    <p:extLst>
      <p:ext uri="{BB962C8B-B14F-4D97-AF65-F5344CB8AC3E}">
        <p14:creationId xmlns:p14="http://schemas.microsoft.com/office/powerpoint/2010/main" val="414428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BC6CC129-104F-40AD-A979-CF5EE4CB841D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B734-C10B-4C79-BB98-998682F9569D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Predicted Game Play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D864822-6EC4-42C3-AF9A-1C9FD248C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72" y="3242033"/>
            <a:ext cx="1948207" cy="19482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E1D42-3583-4209-A94D-ECB837B03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60" y="3242032"/>
            <a:ext cx="1948208" cy="1948208"/>
          </a:xfrm>
          <a:prstGeom prst="rect">
            <a:avLst/>
          </a:prstGeom>
        </p:spPr>
      </p:pic>
      <p:pic>
        <p:nvPicPr>
          <p:cNvPr id="9" name="그림 8" descr="텍스트, 방, 도박장이(가) 표시된 사진&#10;&#10;자동 생성된 설명">
            <a:extLst>
              <a:ext uri="{FF2B5EF4-FFF2-40B4-BE49-F238E27FC236}">
                <a16:creationId xmlns:a16="http://schemas.microsoft.com/office/drawing/2014/main" id="{DB1C56F0-8786-47F0-B831-D490C68C8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48" y="3242033"/>
            <a:ext cx="1948207" cy="1948207"/>
          </a:xfrm>
          <a:prstGeom prst="rect">
            <a:avLst/>
          </a:prstGeom>
        </p:spPr>
      </p:pic>
      <p:pic>
        <p:nvPicPr>
          <p:cNvPr id="11" name="그림 10" descr="텍스트, 방, 도박장이(가) 표시된 사진&#10;&#10;자동 생성된 설명">
            <a:extLst>
              <a:ext uri="{FF2B5EF4-FFF2-40B4-BE49-F238E27FC236}">
                <a16:creationId xmlns:a16="http://schemas.microsoft.com/office/drawing/2014/main" id="{4307D298-9864-436B-B358-B7435D421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36" y="3242033"/>
            <a:ext cx="1948207" cy="1948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AD02D9-03CB-49BB-B8A4-419DE7C7547F}"/>
              </a:ext>
            </a:extLst>
          </p:cNvPr>
          <p:cNvSpPr txBox="1"/>
          <p:nvPr/>
        </p:nvSpPr>
        <p:spPr>
          <a:xfrm>
            <a:off x="869577" y="1286435"/>
            <a:ext cx="1037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공격 모션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검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방패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대검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창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활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4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가지 무기 활용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ED5E2-D035-4D9E-8594-E321CA1E4898}"/>
              </a:ext>
            </a:extLst>
          </p:cNvPr>
          <p:cNvSpPr txBox="1"/>
          <p:nvPr/>
        </p:nvSpPr>
        <p:spPr>
          <a:xfrm>
            <a:off x="1407735" y="5340732"/>
            <a:ext cx="19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빠른 공격 속도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방패로 공격 무시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7F03E-28FC-48A4-893F-B247031CB601}"/>
              </a:ext>
            </a:extLst>
          </p:cNvPr>
          <p:cNvSpPr txBox="1"/>
          <p:nvPr/>
        </p:nvSpPr>
        <p:spPr>
          <a:xfrm>
            <a:off x="3556947" y="5340731"/>
            <a:ext cx="19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매우 느린 공격 속도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큰 데미지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EC069-1725-44A6-ADAA-DF5124B399E3}"/>
              </a:ext>
            </a:extLst>
          </p:cNvPr>
          <p:cNvSpPr txBox="1"/>
          <p:nvPr/>
        </p:nvSpPr>
        <p:spPr>
          <a:xfrm>
            <a:off x="5706159" y="5340731"/>
            <a:ext cx="19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보통 공격 속도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긴 사거리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601A2-EA9E-4D86-BD8C-6EA960ACBF28}"/>
              </a:ext>
            </a:extLst>
          </p:cNvPr>
          <p:cNvSpPr txBox="1"/>
          <p:nvPr/>
        </p:nvSpPr>
        <p:spPr>
          <a:xfrm>
            <a:off x="7861955" y="5340731"/>
            <a:ext cx="194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느린 공격 속도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맵 끝까지 닿는 사거리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>
              <a:buClr>
                <a:schemeClr val="accent6">
                  <a:lumMod val="40000"/>
                  <a:lumOff val="60000"/>
                </a:schemeClr>
              </a:buClr>
            </a:pPr>
            <a:r>
              <a:rPr lang="ko-KR" alt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약한 데미지</a:t>
            </a:r>
            <a:endParaRPr lang="en-US" altLang="ko-KR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6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BC6CC129-104F-40AD-A979-CF5EE4CB841D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B734-C10B-4C79-BB98-998682F9569D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Predicted Game Play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CBFA6-9FAB-4173-AF48-472328D37252}"/>
              </a:ext>
            </a:extLst>
          </p:cNvPr>
          <p:cNvSpPr txBox="1"/>
          <p:nvPr/>
        </p:nvSpPr>
        <p:spPr>
          <a:xfrm>
            <a:off x="869577" y="1286435"/>
            <a:ext cx="1037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몬스터 종류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742950" lvl="1" indent="-285750">
              <a:buClr>
                <a:schemeClr val="accent6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일반 몬스터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4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종류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보스 몬스터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2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종류 존재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EB9A1-AB26-4D9D-9E75-3B4415CA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35" y="3542730"/>
            <a:ext cx="1007205" cy="1657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A5CF16-6A2D-4272-BB3A-21D0B466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95" y="3542730"/>
            <a:ext cx="1007204" cy="1657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C614D0-B34C-4F18-A6EC-DFD0DA98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094" y="3867635"/>
            <a:ext cx="1657014" cy="1007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1DA30D-3B9C-4AA5-9B3E-C566A50E5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77" y="3542730"/>
            <a:ext cx="1007203" cy="16570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1AFD7A-41B7-42FD-B4E2-D1389B4F2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894" y="2933139"/>
            <a:ext cx="2363907" cy="26384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CA3C6E-5F18-449F-806F-E9248A8A0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279" y="3006374"/>
            <a:ext cx="305588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01963015-5DDB-455F-A347-66F7F456B978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DF4A2-86BA-4B2A-90C0-E46B87F81ADD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Development Plan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AD881EC7-4335-4A46-9FB8-EFA196E51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39807"/>
              </p:ext>
            </p:extLst>
          </p:nvPr>
        </p:nvGraphicFramePr>
        <p:xfrm>
          <a:off x="708210" y="1097679"/>
          <a:ext cx="10775577" cy="5148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65413">
                  <a:extLst>
                    <a:ext uri="{9D8B030D-6E8A-4147-A177-3AD203B41FA5}">
                      <a16:colId xmlns:a16="http://schemas.microsoft.com/office/drawing/2014/main" val="4001140376"/>
                    </a:ext>
                  </a:extLst>
                </a:gridCol>
                <a:gridCol w="4688542">
                  <a:extLst>
                    <a:ext uri="{9D8B030D-6E8A-4147-A177-3AD203B41FA5}">
                      <a16:colId xmlns:a16="http://schemas.microsoft.com/office/drawing/2014/main" val="2692780101"/>
                    </a:ext>
                  </a:extLst>
                </a:gridCol>
                <a:gridCol w="4921622">
                  <a:extLst>
                    <a:ext uri="{9D8B030D-6E8A-4147-A177-3AD203B41FA5}">
                      <a16:colId xmlns:a16="http://schemas.microsoft.com/office/drawing/2014/main" val="153684602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최소 범위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추가 범위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2863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</a:t>
                      </a:r>
                      <a:endParaRPr lang="en-US" altLang="ko-KR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이동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상하좌우 이동과 회피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회피 모션 시 무적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521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 범위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 별 사거리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별 사거리 조절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별 피격 범위 조절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77789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</a:t>
                      </a:r>
                      <a:r>
                        <a:rPr lang="en-US" altLang="ko-KR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가방 </a:t>
                      </a:r>
                      <a:r>
                        <a:rPr lang="en-US" altLang="ko-KR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Opificio" panose="02000503020000020004" pitchFamily="2" charset="0"/>
                          <a:ea typeface="HY엽서M" panose="02030600000101010101" pitchFamily="18" charset="-127"/>
                        </a:rPr>
                        <a:t>UI</a:t>
                      </a:r>
                      <a:endParaRPr lang="ko-KR" altLang="en-US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Opificio" panose="02000503020000020004" pitchFamily="2" charset="0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체력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사용무기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낭떠러지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오브젝트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배낭 속 유물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2593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</a:t>
                      </a:r>
                      <a:r>
                        <a:rPr lang="en-US" altLang="ko-KR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Opificio" panose="02000503020000020004" pitchFamily="2" charset="0"/>
                          <a:ea typeface="HY엽서M" panose="02030600000101010101" pitchFamily="18" charset="-127"/>
                        </a:rPr>
                        <a:t>AI</a:t>
                      </a:r>
                      <a:endParaRPr lang="ko-KR" altLang="en-US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Opificio" panose="02000503020000020004" pitchFamily="2" charset="0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좌표를 향해 이동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좌표에서 공격 수행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피격 시 도망가는 등 자연스러운 이동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83789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애니매이션</a:t>
                      </a:r>
                      <a:endParaRPr lang="ko-KR" altLang="en-US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이동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이동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낭떠러지 떨어지는 모션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오브젝트 깨지는 모션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046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</a:t>
                      </a:r>
                      <a:endParaRPr lang="en-US" altLang="ko-KR" sz="14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 종류 별 데미지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사거리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 속도 설정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 별 사용 모션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584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그래픽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개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오브젝트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466175"/>
                  </a:ext>
                </a:extLst>
              </a:tr>
              <a:tr h="13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피격 시 </a:t>
                      </a:r>
                      <a:r>
                        <a:rPr lang="ko-KR" alt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넉백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및 체력 감소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보스 몬스터 제거 시 확률적으로 무기 획득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체력이 </a:t>
                      </a:r>
                      <a:r>
                        <a:rPr lang="en-US" altLang="ko-KR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이 될 시 게임 오버 후 처음으로 </a:t>
                      </a:r>
                      <a:r>
                        <a:rPr lang="ko-KR" altLang="en-US" sz="14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돌아감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제거 시 돈을 획득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돈으로 회복 물약 구매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제거 시 확률적 유물 획득</a:t>
                      </a:r>
                      <a:endParaRPr lang="en-US" altLang="ko-KR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유물로 무기 체력 업그레이드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79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26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2">
            <a:extLst>
              <a:ext uri="{FF2B5EF4-FFF2-40B4-BE49-F238E27FC236}">
                <a16:creationId xmlns:a16="http://schemas.microsoft.com/office/drawing/2014/main" id="{A19E2B96-D658-48E7-9209-CC6FE9648955}"/>
              </a:ext>
            </a:extLst>
          </p:cNvPr>
          <p:cNvSpPr/>
          <p:nvPr/>
        </p:nvSpPr>
        <p:spPr>
          <a:xfrm>
            <a:off x="161925" y="123825"/>
            <a:ext cx="11868150" cy="6610350"/>
          </a:xfrm>
          <a:prstGeom prst="round2SameRect">
            <a:avLst/>
          </a:prstGeom>
          <a:solidFill>
            <a:schemeClr val="bg1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248357B-7688-4A9B-943D-EDD03DC77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94225"/>
              </p:ext>
            </p:extLst>
          </p:nvPr>
        </p:nvGraphicFramePr>
        <p:xfrm>
          <a:off x="708210" y="1097679"/>
          <a:ext cx="10775577" cy="514800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65413">
                  <a:extLst>
                    <a:ext uri="{9D8B030D-6E8A-4147-A177-3AD203B41FA5}">
                      <a16:colId xmlns:a16="http://schemas.microsoft.com/office/drawing/2014/main" val="4001140376"/>
                    </a:ext>
                  </a:extLst>
                </a:gridCol>
                <a:gridCol w="2707341">
                  <a:extLst>
                    <a:ext uri="{9D8B030D-6E8A-4147-A177-3AD203B41FA5}">
                      <a16:colId xmlns:a16="http://schemas.microsoft.com/office/drawing/2014/main" val="2692780101"/>
                    </a:ext>
                  </a:extLst>
                </a:gridCol>
                <a:gridCol w="6902823">
                  <a:extLst>
                    <a:ext uri="{9D8B030D-6E8A-4147-A177-3AD203B41FA5}">
                      <a16:colId xmlns:a16="http://schemas.microsoft.com/office/drawing/2014/main" val="1536846021"/>
                    </a:ext>
                  </a:extLst>
                </a:gridCol>
              </a:tblGrid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1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  <a:endParaRPr lang="en-US" altLang="ko-KR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구성 </a:t>
                      </a:r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리소스 수집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</a:t>
                      </a:r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디자인</a:t>
                      </a:r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오브젝트</a:t>
                      </a:r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캐릭터</a:t>
                      </a:r>
                      <a:r>
                        <a:rPr lang="en-US" altLang="ko-KR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자료 준비</a:t>
                      </a:r>
                      <a:endParaRPr lang="en-US" altLang="ko-KR" sz="1200" b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캔버스 배치 및 이동 가능 지역 구분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286337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2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움직임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상하좌우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방어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구르기 움직임 구현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위에서 움직임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52157"/>
                  </a:ext>
                </a:extLst>
              </a:tr>
              <a:tr h="644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3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배낭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상자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배낭 저장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HP,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금화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펜던트 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구현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깨지는 물체 구현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이동시 랜덤 지형 생성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777897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4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움직임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공격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피격 모션 구현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움직임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259384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5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맵 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상호작용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공격범위나 피격 판정</a:t>
                      </a:r>
                      <a:r>
                        <a:rPr lang="en-US" altLang="ko-KR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깨지는 물체 등 상호작용 가능한 부분에 대한 오류 수정 및 테스트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837897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6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마무리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모션 마무리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플레이어 공격 또는 피격 시 상호작용 수정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04602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7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마무리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모션 마무리</a:t>
                      </a:r>
                      <a:endParaRPr lang="en-US" altLang="ko-KR" sz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HY엽서M" panose="02030600000101010101" pitchFamily="18" charset="-127"/>
                        <a:ea typeface="HY엽서M" panose="0203060000010101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몬스터 상호작용 수정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835841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8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게임 오류 수정 및 마무리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게임 오류 및 </a:t>
                      </a:r>
                      <a:r>
                        <a:rPr lang="ko-KR" altLang="en-US" sz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미구현</a:t>
                      </a:r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 부분 수정 등 마무리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868700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9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밸런스 확인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무기 및 몬스터 밸런스 수정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820450"/>
                  </a:ext>
                </a:extLst>
              </a:tr>
              <a:tr h="50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10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최종 점검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Y엽서M" panose="02030600000101010101" pitchFamily="18" charset="-127"/>
                          <a:ea typeface="HY엽서M" panose="02030600000101010101" pitchFamily="18" charset="-127"/>
                        </a:rPr>
                        <a:t>최종 시행 및 디버깅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397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84E5CC-1579-496B-99CD-A59AC572FDA0}"/>
              </a:ext>
            </a:extLst>
          </p:cNvPr>
          <p:cNvSpPr txBox="1"/>
          <p:nvPr/>
        </p:nvSpPr>
        <p:spPr>
          <a:xfrm>
            <a:off x="1171575" y="247650"/>
            <a:ext cx="461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Development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Plan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95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BEE5CB2B9DFE14CB8AEAC5F8802D507" ma:contentTypeVersion="4" ma:contentTypeDescription="새 문서를 만듭니다." ma:contentTypeScope="" ma:versionID="fa1fbea76e3f2315169a09c10b104f79">
  <xsd:schema xmlns:xsd="http://www.w3.org/2001/XMLSchema" xmlns:xs="http://www.w3.org/2001/XMLSchema" xmlns:p="http://schemas.microsoft.com/office/2006/metadata/properties" xmlns:ns3="0bb21b6b-3fa6-4b5f-844b-c2abf1b335e7" targetNamespace="http://schemas.microsoft.com/office/2006/metadata/properties" ma:root="true" ma:fieldsID="402a40ec2b9c6dc5a1375869125806b5" ns3:_="">
    <xsd:import namespace="0bb21b6b-3fa6-4b5f-844b-c2abf1b335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21b6b-3fa6-4b5f-844b-c2abf1b33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C1DCDC-AA2D-451C-8ACC-FE2DA4D32C47}">
  <ds:schemaRefs>
    <ds:schemaRef ds:uri="http://schemas.microsoft.com/office/2006/documentManagement/types"/>
    <ds:schemaRef ds:uri="0bb21b6b-3fa6-4b5f-844b-c2abf1b335e7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10298BF-C2AD-4FE2-8113-88B73D24E0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728A2E-B65E-4C79-A838-9A8376286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b21b6b-3fa6-4b5f-844b-c2abf1b335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512</Words>
  <Application>Microsoft Office PowerPoint</Application>
  <PresentationFormat>와이드스크린</PresentationFormat>
  <Paragraphs>148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HY엽서L</vt:lpstr>
      <vt:lpstr>HY엽서M</vt:lpstr>
      <vt:lpstr>맑은 고딕</vt:lpstr>
      <vt:lpstr>Arial</vt:lpstr>
      <vt:lpstr>Opificio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한승규(2019180043)</dc:creator>
  <cp:lastModifiedBy>한승규(2019180043)</cp:lastModifiedBy>
  <cp:revision>1</cp:revision>
  <dcterms:created xsi:type="dcterms:W3CDTF">2021-09-24T02:55:51Z</dcterms:created>
  <dcterms:modified xsi:type="dcterms:W3CDTF">2021-09-27T09:15:59Z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0x010100FBEE5CB2B9DFE14CB8AEAC5F8802D507</vt:lpwstr>
  </property>
</Properties>
</file>